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60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64599-D413-4029-904D-7D142370F2A9}" type="datetimeFigureOut">
              <a:rPr lang="pt-BR" smtClean="0"/>
              <a:t>15/10/2014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65C50-B5E1-42F7-BE11-D150FD09B54C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64599-D413-4029-904D-7D142370F2A9}" type="datetimeFigureOut">
              <a:rPr lang="pt-BR" smtClean="0"/>
              <a:t>15/10/2014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65C50-B5E1-42F7-BE11-D150FD09B54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64599-D413-4029-904D-7D142370F2A9}" type="datetimeFigureOut">
              <a:rPr lang="pt-BR" smtClean="0"/>
              <a:t>15/10/2014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65C50-B5E1-42F7-BE11-D150FD09B54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64599-D413-4029-904D-7D142370F2A9}" type="datetimeFigureOut">
              <a:rPr lang="pt-BR" smtClean="0"/>
              <a:t>15/10/2014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65C50-B5E1-42F7-BE11-D150FD09B54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64599-D413-4029-904D-7D142370F2A9}" type="datetimeFigureOut">
              <a:rPr lang="pt-BR" smtClean="0"/>
              <a:t>15/10/2014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65C50-B5E1-42F7-BE11-D150FD09B54C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64599-D413-4029-904D-7D142370F2A9}" type="datetimeFigureOut">
              <a:rPr lang="pt-BR" smtClean="0"/>
              <a:t>15/10/2014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65C50-B5E1-42F7-BE11-D150FD09B54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64599-D413-4029-904D-7D142370F2A9}" type="datetimeFigureOut">
              <a:rPr lang="pt-BR" smtClean="0"/>
              <a:t>15/10/2014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65C50-B5E1-42F7-BE11-D150FD09B54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64599-D413-4029-904D-7D142370F2A9}" type="datetimeFigureOut">
              <a:rPr lang="pt-BR" smtClean="0"/>
              <a:t>15/10/2014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65C50-B5E1-42F7-BE11-D150FD09B54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64599-D413-4029-904D-7D142370F2A9}" type="datetimeFigureOut">
              <a:rPr lang="pt-BR" smtClean="0"/>
              <a:t>15/10/2014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65C50-B5E1-42F7-BE11-D150FD09B54C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64599-D413-4029-904D-7D142370F2A9}" type="datetimeFigureOut">
              <a:rPr lang="pt-BR" smtClean="0"/>
              <a:t>15/10/2014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65C50-B5E1-42F7-BE11-D150FD09B54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164599-D413-4029-904D-7D142370F2A9}" type="datetimeFigureOut">
              <a:rPr lang="pt-BR" smtClean="0"/>
              <a:t>15/10/2014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B65C50-B5E1-42F7-BE11-D150FD09B54C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4164599-D413-4029-904D-7D142370F2A9}" type="datetimeFigureOut">
              <a:rPr lang="pt-BR" smtClean="0"/>
              <a:t>15/10/2014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1B65C50-B5E1-42F7-BE11-D150FD09B54C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m.br/url?sa=i&amp;rct=j&amp;q=&amp;esrc=s&amp;frm=1&amp;source=images&amp;cd=&amp;cad=rja&amp;uact=8&amp;ved=0CAcQjRw&amp;url=http://www.novosdialogos.com/artigo.asp?id%3D1086&amp;ei=QcY9VN-9EozPggS9k4DQBA&amp;psig=AFQjCNFtAU5Q1saCYIG364cte63MmtPt6g&amp;ust=141342094314217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com.br/url?sa=i&amp;rct=j&amp;q=&amp;esrc=s&amp;frm=1&amp;source=images&amp;cd=&amp;cad=rja&amp;uact=8&amp;ved=0CAcQjRw&amp;url=http://marcopasserini.blogspot.com/2012/06/pacto-das-catacumbas-necessidade-de.html&amp;ei=jsc9VL6UO9aONvyIgfgJ&amp;psig=AFQjCNE16fOZcQnpJwFi4ag0KWtVLp5Mgg&amp;ust=1413421168853788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.br/url?sa=i&amp;rct=j&amp;q=&amp;esrc=s&amp;frm=1&amp;source=images&amp;cd=&amp;cad=rja&amp;uact=8&amp;ved=0CAcQjRw&amp;url=http://www.paraumavidamelhor.com.br/espiritualidade/espiritualidade-crista/igreja-catolica&amp;ei=HsM9VIDlHNO7ggT66YKQBQ&amp;psig=AFQjCNEL5FpLu2fp2s430aNitPLlIDmmyQ&amp;ust=1413420120258636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17581" y="2780928"/>
            <a:ext cx="7175351" cy="1793167"/>
          </a:xfrm>
        </p:spPr>
        <p:txBody>
          <a:bodyPr>
            <a:normAutofit fontScale="90000"/>
          </a:bodyPr>
          <a:lstStyle/>
          <a:p>
            <a:r>
              <a:rPr lang="pt-BR" sz="5400" b="1" dirty="0" smtClean="0"/>
              <a:t>CAMPANHA DA FRATERNIDADE 2015</a:t>
            </a: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5052545"/>
            <a:ext cx="7560840" cy="882119"/>
          </a:xfrm>
        </p:spPr>
        <p:txBody>
          <a:bodyPr>
            <a:normAutofit lnSpcReduction="10000"/>
          </a:bodyPr>
          <a:lstStyle/>
          <a:p>
            <a:r>
              <a:rPr lang="pt-BR" b="1" i="1" dirty="0" smtClean="0"/>
              <a:t>Eu vim para servir (Mc 10,45)</a:t>
            </a:r>
          </a:p>
          <a:p>
            <a:pPr algn="r"/>
            <a:r>
              <a:rPr lang="pt-BR" b="1" dirty="0" smtClean="0"/>
              <a:t>Fraternidade: Igreja e Sociedade </a:t>
            </a:r>
            <a:endParaRPr lang="pt-BR" b="1" dirty="0"/>
          </a:p>
        </p:txBody>
      </p:sp>
      <p:pic>
        <p:nvPicPr>
          <p:cNvPr id="1026" name="Picture 2" descr="C:\Users\Rosilene Wansetto\Pictures\CF 2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04664"/>
            <a:ext cx="3196580" cy="2385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65415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949280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61248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547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92130" y="404664"/>
            <a:ext cx="61634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t-BR" sz="5400" b="1" cap="none" spc="0" dirty="0" smtClean="0">
                <a:ln/>
                <a:solidFill>
                  <a:schemeClr val="accent3"/>
                </a:solidFill>
                <a:effectLst/>
              </a:rPr>
              <a:t>S O C I E D A D E</a:t>
            </a:r>
            <a:endParaRPr lang="pt-BR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AutoShape 2" descr="data:image/jpeg;base64,/9j/4AAQSkZJRgABAQAAAQABAAD/2wCEAAkGBxMTEhUTExQWFhUXGB4aGRgYGBweHRwgHBwaHB8cHSIeHSggHBwlHB8eIjEjJSkrLi4uIiAzODMsNygtLisBCgoKDg0OGxAQGy4mICY0NDQwLy0sNC8vNDQ0NCw0NCw0LCwsLCw0LCwsNCwvLC8sLCwsLCwsLCwsLCwsLCwsLP/AABEIAL4BCgMBIgACEQEDEQH/xAAbAAACAwEBAQAAAAAAAAAAAAAFBgMEBwIBAP/EAD8QAAEDAgQDBgQFAwEIAwEAAAECAxEAIQQFEjEGQVETImFxgZEyobHBBxRC0eEjUvBiFTNDcoKSovEkstLC/8QAGgEAAwEBAQEAAAAAAAAAAAAAAgMEBQEABv/EAC4RAAICAQMEAQIFBAMAAAAAAAECAAMRBBIhIjFBURMyYSNxgZGhFLHB8AVC8f/aAAwDAQACEQMRAD8AROJsxdexBZYSVHawknwHlRLJsBjGu68wuCncQRB5Eg00cEZc2jtH1wFLWbnoCYFOOI0aZkQdjNZAu2rsQDiaDLubc0xHKiSHEjVp1WAudz87U1scFJfQkqdcSqbyAbTfxB9TVcZOpOYOaB3T3ikePP3+tOmAL2hWpIEA6R4zA9DvXr7mGCkJQCuDF7NeCWQ2exK9aRbUqQrwNrT1FKr3EKk4VLCP98tXZg9EmL+d4960Vh14yHEwBz229dqz9eDQFypPe1doPCFWr2nuPIY5nLEDAYmg8J8PMsMpGkKVHeURcn9vCiWY5S0pKgUJIO4IF6WcKcQVBaCuDBB1d3yjaIq/xEh9a0aIKNI7p2k7kiRNtqSLcjk8zprwYkrwn5XEuIb+GEqTPKZt7g/Ki/C+du4h9xJshqxjmdo95qvmStGJIXBhAkC97mB71LwqiU4gphK1rk9Nh9aa9pFW49+J74+cRtxilrTBAHMVQzB4oYUpPxJE+1fZdh3UNr1LkxbwoVhmXglwvEKSUnrO3ntUy3uP+3EI1KfEv8G4w45grV/w1kecp/mo2gGHXUn4B3j5EX+lCuBcsUnD6UqKYXJ6Enw8rTRXOWitL5F1QB5wAf3qkqtlxXxF5KVg+ZSwH5rEFX5RAbbJjWrw87egFTnhfHMytK0Ocyncz6pE+9NOWYlrDstpJiQIge596IY/NGmtOpUatgL+vlQhgBwIZJzMk434hU5g0sqRpcDomNoCVeoM2imrJVrbwzKURZIn28qXPxUwqZCkidV7fX2otwnj9bCDP6R7ixrmtsayhX+87p61Wxl+0ZMXiXAhJSkEneeVIHHzq0rbWLE29dxTvhcYFW7RKoGwHz3rOvxGxmp5tAOwKvcwPoan/wCOdvmC/nD1dY+MmG3GUv4nDj9DbmpQ5TpV94p+y/NmlrLSZlI6WtWb8MS2lJPKDf8AzxrQMPoB1hFyDKgJ3HhTbD8b7fAgL1rnzFzj5TT+Ec0qEoIUCfDceBI2pSwWKcU0gIsSNO8eG9PmdYJCmHEadOtJt47/ACNJfCKE3LqBDdwSOW83qim7dWT6MHaFbHueK4QxjrglKYVcrK5FupiZ9K4zPIHsGUrVpKZ3QTB/0mRaa0xvMG0t64VExEX/AGiOdC+KH23sI6RyTI8xBG1ANXYWGRxPfGsVM+zA6W8PhTLz4BB/tQRvPIn96N5T+GGGCB2xccWdzqKR6AfelTh3BFvEoeUdUIKdJOxtAHhFvCtFyTiBS1pQpKbmJTNvOd/OnW3FW2g8RK08ZIi5nv4ZsBH/AMdS0OC4KlFQPgeg8RSXl7FpXuCQfMWNafmGfqU8WwIAMDuyT4kzb0pOUygh8qkDUqfNRO3jzryXsSQYYrAGRBHD2Tqx61KUSjDoMQLFR6D7mmjEcAYQgae0QRuQqZ8Dqke1S8OhWGwTQQnUTcwJuT5iKNYvMFJY7UtmTbT/AJyqa7U2GzoOBnEJalx1DmZvxFkq8ApLjSyptRghXXoYsR48qOMJSpKVA/EAfcTXfFTpxGBUdJCgpJAIj9QEbnrXGCwoS2hJIkJA26AVVXYXTq7jiJdNrcdo24dlDqS2bCxtVrF4BKmmka1Qm4gwSJ50FwuMCHCdQAI8alwmYOAkrUypMH4ANR6RH3rMOVziXqu4ZkbToaxoIkiADTLjMxQlWgrQDAsSZuR4Uj5rnKcOkurTqWZhPjPPoAK8y3KM0xaQ47iThkG6UpT3o5GAQQPMzVPw5UMxwJObOoriOnEWNDTK1TyrH82zYFwrTsIifCm7ifhzMVMH/wCSh4IE6dBStYF5NyCrw51nOAT2hiJVMAATM7QOs1Vo6kALZzFWuxIHaaXwXnnatEWBE89v4o1h8zm6loVCf09BN9zSxguA8egIcQEBRPwhUKT4qtEdRJr7Ocz7DtW32+yUhMlIMhe0AECLz7VLdpuro7GUK4I6u84xSp1vuEDWZk2gcvlX3DGZt9tpStJ1DYEb0T4dyT8w0h3FJClESlBHdQOVuao5mimYcLYZaYLSQeRAAI8iLigsurAKHM4qOTunL2NAJR2ikyL92fUd371FmxkBtJ+P6C5peYzZbGIOEeGsgS26T3iIkA+Ig35xUhzRQdCld4GU25TzFdTTMSPXeea0KPvC+AxCmjoCZCufQ8h60Qd0oSZNz8yaV814lbw5BR/UXBgA2FolXlS09xk6sypA9CfvWjRSMFscniQ22Mdo9czYspSlxCQQDH2q7jcGggakCwtI2pF4Fz8LBg7HnuJ603Y/GKSglbgIjmAKgYfGChlg6iGiznjHbPBIMBKSCeSRESelB+HsuDBUht4rEyCRAnnF7g9a4x2ctd5WorJM6RtbaTt9d6FNZ26DqS2CnwB+tVLQfg2RJvIuDeBHZ0LAsI6mlTGcHPOuKfU6mCQUiCSB0O0ECi2Dz1DqNUgafiB3HnQTGcYFLhLKSes2B9OlL0ensrzkYMLValbMBeYTwro1FB3/AJiirigsJB7RJTYFJsfmKVcJmoxGJbhBaXzBNj5fzWgNrQFJToNrEgHf2ik6pSrDMooYYyJUewrikSkqOlJjVuq3OueBFoWhSVASPp0o0vHJQ52fZq/5uX+XpYxeZsYFS3lKuVqhA3N5IH77UuvLAoPM9YQOox10pJ0BNpP6TGw9KEcSlCGtFhJ+Qv8AalfLeI8Y4sPMYF5TRJPeeVcHcgGAfmKCcd5+6tSQth5pG6e0TE/amJpXLgH+8UbVAyJXazgJdKiYGqQehmtIwOPR2aXUp3gnSL+NYqljXBJselOGS5i40Aw6HEIIsogpUB12kjlVGr0+QGXuJ6mwkYaPuIx6UpW6RsCRIv4UiflzplW6rn1q9m2aNpa1FZW3qEkXKjuECfeKsJ4bexIC3HFNJIkNogKA/wBSuvlt86lqIrG5uMw7MnpWXeF8R/S0f2mKKuPKUAnTz3kRH1pbVkWIwcrZcU8n9TbkSR/pUIg+ddZZmbC0l1taieaO8Ck8wRNKZAxLLyIYPg8GWs87+loDxNQJbgRXmEx6XFuSYWYhP+kVb01XTWUXBkt1mTxLeD4cSpA1KOr/AE7fOhmIy9bLoTIIN0q+oPQ1Nj+JE4YALMrInSB9elJ+ecbOOAQhCY53J+tKrouLfaUnUIBDLuXFzHYYOCWyZvtKZMH1itCZzQKc7PQpPIKOxIvWX4DjIOqaDqAhSVAhYMg8rzcH3rTVPKOlSAk9ZkH0gGvajcmFaBXhssJ63mKVLKAlXMauUi1IvA2UIGZ4pwjuNSUnkCoz7xNOy16EFSgkKubdPOgXCLgHarG7jhJ8bQPlQVW7AxE66bsR1wmcNLQpaVHSjckEVn/4ohvFNMuMqSolRE+xv7U7qUgNqREEiYjes64rxvaPtsNAAN3IHMqjf0qiqxmcARZCgZMPs5iptCAlEiLn9qnzDMlAgJG/M1Ry0qgtKsU9ferTwB7x02jYzyrMOFYhh2lpGe0UM6wOp8OE96IHr/FQZwsspSUb6SJ8+fmKH5/niQ6QFEkHlsPCquKzRTiQLEHwrd06uFGe0zr9u447y/wRw8H1qeduhJgJ/vJ3nwHzpvPCWCiPy6fOVT7zNAeCHnFAMIOlXePyJ+1N77TimN4XtI6VLqmt353YEZSqbcYiDmGC/wBm4ttxBJYXYzeBzSesbg0U4sxIfU2EOAoAuEmZJPhY2iuONMMpODHaK1KCwR4cj9aj4bDacC49p/qISu88/wBIHTenodyCzuRx+cWRtbb47zzhrL28Q8tbsJYZgR/crpa/jHlWiHK2FoBTERYj/LUj/hkx2rDyQqFByf8AxAp4bZShlbeq88uU7xUWqtf5SAe0fUq7M+4g8SZCJK2lApkBcHcT+9MGQcENaAtZATElU/LoAKtYjBjs3AsymIopgG2zhey/SVWE+E0xdU2zE58IByIrcdZay0jDYjDxKHkgkGZB5e9NmFflGoASB/l6XM5YbCEsITbVN/aagVmSWGynEEadr/K3Wp7d1yggRqbUOCe8aMwzIQVBImLH0E1nXC+XDG5k65iBKGZOlW0gwkHwsTFTr4wwoUEJ1FOrvK0ECPqfajeQYphzErW0pKkutgKjqCdxuDB502lXqVmYcmBYVchVMdGnUKHcUkgWsdv2oHxdgm8Tg3kagqElSYMwpNwasBtpsLQAUgp5Axz2gRN6r5ohDLDhHNJ5RuKQGwwIh7fEV/wdyFDiVYlwA6VaUA8jAJUfHkPWtZU2lW4BkRfp0pG4WwKU4JtgyJGolJi5Mnbzo5meAT2CG0rUlIO4JnrvVr6gFiZOKyABM14jydLOZtMpB7LXrCdwDp39xT7h8wb1BAPe8vlSZnGYasadJKghKUhR3JTJP1pkwQbKkuRAkTA/bxqXWHJXd6lNK9JIl7E45skoBkje1vKetZnlv9PEYr9KVLtO3dJn61oGJUkalx15fOs2zh4FcAi5Jieppn/Gkbz6gapM198SjjsaS9rQSNOxG/nRRHEr8D4f+3+aFHCxU4arYO1u8zcYmuYfJMMpanXtLhNkhQkAeArzHcHYdZSpDLab3ISNvtQLg/MnXcOpTcFSXCLgG1vA2505YjF4jsApCU9oZB6WkSB41jtYQ5BPaaIQbRiZz+JvDqGWu2aATBAMdDaieXYptOFbXi1dmAhKgpUyJTt1JIotxfhFP4GHQAolMx4EE/KaT8IsZhjJxEflsIkDQB3VK2iBvt7J8TRLiyvDH6T/AB6nmDI25fP94Rx+crfZKcHhsQtuLL0QCP8ATJk0H4dz8Nr7NYUhQN0LEH2rV8Hi0LQCiNO3SI5RypN/ELK2cUwt5ojt2BqChuUjceNrjoaGm2o/hlcAwbEf6s8iTZvxG002Xw4VKiA3qMTytsPSswWp59anLkqMkgxXSHA80NRhWoD+fIirjCSiUiRHX7VfXUKc47yfm36u0osYx/DrnUfFKiSkjoQbGnDDY4KwinW0hHdOrzSDYdRNLX5RTw1GR0kfxRrIcOex7Enukkq/6rR8vnS9SqsAfIjKWKMQDwYT/D/ghpbSX8QgLWvvAKuAD1HMne9MGdcCYVbaw22ltZEhSZEHymI8KmZcfQ20GYKUgA+MVfzDGvh0JQkdnFz/AIP2qU3lstnmM+LHEy/gR5TONbC7FPaIV5hKhTdis1AcgdqRbujTp9JvFCmMrKsW7pTqKlrMSBHdPM7bTXKGnYgQvkD+r9pqi0rYAxg1KVyIH48x2saEybja/jXfCTqWmVNvglDkymDMEAehiibGG0pgp7yjckH61GcJDoRpJ1C3genqL0wPWlewQTW7vukvC7mHwbyihxwoWRIWkW8ZSfqKbswUsr1JZaWkxCiRfzNLK+G8SbhluPFZn5KFQYTN14craUFII3TqmPEBU+4NT2otp3IeYaEpwRxCef4wuLDDXxG6ugHU/TxqqMtLSwTiTqOxJAPoCaVVZk4ku6ZLjjhFrmASEgR9utM2WfhSp5AcxL6m1qE6AkKKZ5KJO/gK4KNowWwPyzmF83oZl93GCXnlXS0iTHOASfpQXKeA1Y9JxTzqmy6SpKR3oSbgEnwO1rUK4jynFZUVNFfa4d9Kkg3giI2/SsTNrGtG4azpDeGw6VJVdpEkC06QTRvmlBsPfzFqBY5LCLjf4RoSCVPrUfABI+/1pTVgXMux7Y1EpUQJ6gmIPrW2ZpnbbRSkhRKo22vtSVxvg0KxeDdWJbSStXiEkED1MfOuLeS+1jkEGF8XT0jmG23XVwtKkhMCQobRvS3xjn7cdmlxJJNyFCPKquWYI5riHFKUpGBbXCUJJHaEdT8/AEAdadl8KYEo0flmdP8Ayib853nxmp9ldLjecn0IZZnHSIE4WzRJCQSLC1WOIs6/LsrU6Egn4EpJuT4HbqaRuKMnVlj6S2pRw7k6Z3QeaZ8tuo8qF5y468pBUoqEGJPlVK6VXIYHpMnNrDpI5kWCz11pWpIQSZkqBMzvzo3knFyo7JwhuSIWkSN9lA7A9aHsOJSnZMDc8vehOOw5+MDumqnrrt6WEEb6upT+keeK80WjDGFFSrDVA3O21v8A1VHIPwzW832j7ikFVwkAEieaiefhVhsB8YdB/Qpsr8wUgitCwOco7UMBKgY35bH9jUNTGkbBwfMpsxZ1eJlPE3Bb2CQHg72qQQF92InnuZHLwqmgyAfCtWzjMmX232YnuqBkWNjWXYfLV6E25Dp086tou3ZDHtJba8dhGL8MXEhp1SSdXawvpBT3SPODT7hsz1EN37k/oUJ9TY/es6yvD5phMOps4dCWRKlKMKVvP6V3IPhVvKuJlYnUlJShY5c42kHY/aoNVSS5sTkHvzLNOwKhW4MY88zDWpY3S02taoPQWHqfpSb+FrGsPoKoUSk732o3gcW0wVazr1ghYTcRBsTsec3oTkq8NhXy6z2wSbFCtKhE8ovbzNHXV+AyjuYNrj5R6js5pZbcRq7xHWN7UI/KqS06VKhOgx7UWxj63ClxlLK0EWKhJ9TNCOKn1uxhWoDjgv0SOZPh9TUi8ED940jIzMtyolZUlO4TrAA/t5ecE0TfxKYR3k3En1/zanTI+BE4c6w8sriJ0pjxgEGlrifhtzDqK7KbJsUd3SSbBQJMCecxflWkusotfapkvxWopJEizDNdLY0kEERIotk2EUG0qJMqAV7iYpURgVlxtskFU7DZI3M0/u4gnpXryqKB7nEVrGOPEK5bjwlpeoq7vQSasjOEOJWsKJ03IKSmLfOgiMHiUpCkpVBE2v8AI/tULeMKwUqM+gF/GBWbsznEvAAHPeTJUQCSbqkk+YuPtTHwrgGhpcWU6z8KSR7gczSxiEWupIgdb0xYPLA62ghcdwAi3IR/PpVFhGRiTVhgpz5MbXm0FJSsApO4O1ZxjkJYxK0bi2m/LcQfl6U4ZtlpWGgVkaU+Bk7Tek/iLCaXWwTJ0kk/OhLAnaY2sQ3/ALeCWkqCSonlytuTAPtSvxA+07iWFOqS3YhR5RFjfoetdcKtO4x5xAWUYdpRBixUrnfcCnPEcIYRXxNhXnM+9eQCp8nxOMdwwJm/DOGb/wBq6GlBxLaVKSqQQTAuItuqPStVyzEv98LCdu75+O1ZfxVw8rLHEY3CKOhKgFIN4nlPNCtuoMVoYzAqQ242F6VomUhJsoA8zM0WocEixTx2/aBSp5Q94rfiSw+5gip4J/pOJVI3gyg8h/dV/g8n8mwlYCj2aSIudJFvWPnVD8Vs3AwhamFOKA0zeAQTQ7J+KMGhlppHagISUrK02IN9wT+rYdDXmRrdNkeDxPBgl2D5E0l5xCzOmQI3FIv4h5jqYdWLBGlA81yLeMXqdOapS3DCSArYwY8xyPpVPMMp7fArZUtLbmsOArMDVeAr/pt4UvTrusBbtG25Sskd5Hwbg1KwDOgSJUTBO5Ub+dOGI7TsEie+bEze33il38OAphs4d1SCZJSULSoEeht60XTi2+10anviMJKe7PtIFDep+Rs+4FRyoxFvj5snLjq/S4gpkzzgxN+dImVOK0tnl3kH3kD2NO/4hOuPJThWUla1KkhPQczyAmLmhmWcIvt4daVtnWohSdKkkpKdrEgHxvsas01qJThyBkxFyMbMqJRdQ2AW9JuRaDe246be9U83dTpDaEwSrYTG/ietUsSpxKjqKkqBuklQUD5VdydPa4tHaJMDvRzsLT6xVapjnMB7MjAEPZDhFMpE2O585mtDwmISQhcA+Np25TSi+8m8AmuF4tCkhC0agnYgwR7g1l3He24SqitgMNGbMnAltStIBUIi3OwpbTgkReZr1/EANo0yEJUO6TJ8SfDwrwY1HX60/SV8EmT6u1kICxyxPEDKB3zFJPEeSIcxDL7UJ13UAQNQ6x4jejea5FKlTcG28etAs6bVOlI1LA28el6XXZ1DB5lBrBBl45TqtAgeMe5NVl8OvdoAgN6CJkk2jlV/JcwKMO2Vt6lG6pJFzyAANxTA7mwDCXUNklR0hJ5HnNq4b3U8QfiBESUZgrCOFpSdCiJgEiRO4mQaM8NNHtX3FyVFYSOukJBA9yfWqeeudq7hXHEA6HJsIBEG0HxiioQNTjahIXf3pWpYNTnHJ7/vGVIQ+P2jA0QRIoZm7CHEKQRIUCD0v96v4FaEpUkqG3M3oViUJSFOXJI5n6dKzMAYI/SUjJOIj4RkNJ1x3oueZPry8KbuGw2lvtnN1bc4A/el3M4CIO91D03+tMnCzTb2FbndIj5/xW3rGLgM3HaR0KEUqpzyYdXiEBOue6edJmcPhvEgkS06LmIgixPntTgrDNlKUSAAYAmlHjdSG1MIF4UVHwERUunGGjGMuYjAKIMQroSSD4AiN6tcF5gClSf1SYnwtUDmGX2WsXISZjrv/FLmQY0IUFqB0GQfC8z71T8RdTtizYBjcZomFdUkkuJgJBv2hVF5MA0HOVHEHty4kCSAkgk2MeVUs34twraFFTwcUBZAMknlb99qScD+IDzaldwKbUqdJVcSeRj5Gu6WhnJLD9+IF1wUYU8x64bUjDpxGmSA8szBi8G8CaOozlJb1qBBnTAm58LUn8O5whZcU0TpUdUHcE8jTSxi7JGkzJk2jw/yKhvytjAiWIvSCIN4wdQ5gX427MmJm8SIIoFw3na2WGcNCi78KRbTzN+YCRvHSmHibGAtaLd40p4IQ8lwfEmQPURTatrVkY4zmGtJwX84miZdkDaf6jiQtw7rUkE+QnYeArjPeGcPiGtKkaRuCjukHrbf1qrk7zuuLqmZlRiI5zsZ6eNUH3XO0JWpWqTEKVa9oGxFMWzaOJGUyeYk4DtsK+7hSvuJ7wV0Ftukz71Ji30k3VE9ZKj4xv7xUHESz2pcV8SoTA5nkPU0/cPYXC4dKQVJ7Yga1EEkk796IF+U1W1oRQ+OTFmtidvgRHbWEELHapIMhWjb/wAqaMLxJqQQSlS43gpJEdDYnyNNePxrbcBZMnZIEk/aPOkPDZYgY93QYb0dohHRZtA6czApXyrdkOJ34ynIML8GYaW/zCv94/3z4J/SkeAHzJpmLVqA5ekhpCW4ATAKSOQEQDuDtej6weynntWNb1uxlw6QBE3jTLJ0vpA1oIBMbpUYv1gmfegOWYVLOpRMrVuo/QeFNuaIPZKDkEm0JEfzNK2aIhSDsJ29b/KtTQvmg19/v9vUmtr/ABVc9vX39xxybJElIccuTcJ5DpPU0RxuVtupIUkX5gQR4g1Vcy9SilQXAgEeG1Wcfg1rKYNgNvvUmCT3jC0SMKwe0U0q+lRB9J+tXvySf7U+1cZikJxjg59mFEDrt9L0TSzIBmZrY0rZBH5TO1i5IOYSViUlK1alE7kqED0qlkOHQ4HHlQdRKAegiCfMzStxDxOlpPZaVBSoJAI26zsKEYHj9TTfZhgESTOuN4/01PptM/1kSq+5QNoMecA/2ay0uCDtz9aMHGDSlsNn4t7aYIud+RpL4e4jZxiuyKS2/ctlRBSq10z6TtRhbDurZ0K/thR+YMR8qRbpyjniGlgdcybGBK3CpaghphOtajsP/d6XcXx8ypwf01hCTZVpjqU7ijPC+VMYhS8TiyFAuFLTaldzuHTqImFEkHe1NWacF4N5rs+wbT0KEhKh4ggVTWtQT42GfcQ7OWDD9IAw+aKeSHMOWnGyNzMg8wb2PhFUuKM2DaUoN1H9Kef7ClfJ8vdwWZHCazCxEgfEIKkqjrYj3pj4awbbi3HX4K1LWlIWdkoUUgDxtUT6ZKrMnlRyPcqS8unbmK2ZZy8oiGkgJkwSeYi5i1FeAs6AlsylQkxyIn9PWOYp0Xw3h1FSlNiDy2A8bVn3HeXKwzzbzdm03RHIiDH+b1abk1XR5MnCGkZHaOGYZunDntHXkBJ2Gkaj5QJNIWa5+jEPFQURyTqHL7U1ZLwUh+cTjtS3F30BRSlA3CRFzHnH1rvNuAsKVJLSVNnoFEp9Zkj0rlC01nkkn+Jx7LG7AYhnhRKUYZCAStXxLi4BVcidrdKWeNVKaKlJHx7eBiDTzw8toI7FKk60C6RyqnxRgELSkKAkOJUPQ/TlRpZtYsYDruG2JWQcAtKSF4gqUo30gwB5kXJo3iOB8DpIDMeIUqR86LYZagoAbVPi21k2Nvb7H2qB9TczZ3fzKhTWOMTLstwjmExTrY7wSAqP7kE7x16004fMsOkFWtFtgkwZOwgbmrLzIGK7QpBV2en5z7TXnC2XpfzBwrSIYSjQIG65JV52gdKqcLeodu+OcQEsak/GP0lJ/LsyfOtvDQnl2igD56Zt63qrgXFocVh8S12TqrIWfhnkL7SecnpW3ssAClX8QcnS9hlqjvIBUk+Iv/FM2KqgYGJ0ahycZlDKMSdKVASRIImDNxHvX2YLKESqJjltShw5mCVNkKIgnc30mp+Ic5bQ2lrWkDckHf0qJqG37BHbh9UupyUHDqdUNSlEKCSNkg7+ex9Ku4fDtPJBO+xE0OTxphOzQkPpBCQDII2A5xU+GKUgPNrSttzmDISo8jFP1FLAAjMRVaGJBhzMWGXFJkgkIHOTA/mg+EYBfW9AS2gQVEwBA6n0NRnHlsFSkpQmNwI9N64yjhnEY7DJ7Z7sWFkrS22nvqnZThNtv0x06UOnTq3MeJ20lVwO8sZbmTC3SGXUKHRKgavJzNBPZy78W2kx9NqUuKvwyWwjtsK6tZRcpVAXbmlSQL+EetfcMcUuOYdwuDUtkSpcgEpgkE+NiKXqtIObK+ft2xO0ajPQ8M8QZihKgFqCQOvWOXM0l5zm7KioJUrkRKTuN+W0daaMr4bOJHbvrha7gRZIIsK8XwDqTdYF7gC5A8ftVGmemmv4yfzg2KzPvHrGIcyHNdbA/V3ZGki/lyqwzmhAUpYWmE7r0xby51meW5ucG842Uq7MTpQN9cd2P+Y2PnRg8IY7HDtMS+loHZuCQPQECfUmgOkw/LYX3OG/jtkzzLsQp3FLegkGRPQRApqSu1IGL4dxmVn8wFpUgEA6SYVqtChFh49Yq8jjZMCWTPPvD9q0qqlHKnI7ftIr7WbAIi/j2y7inCbwYH/Tb7VYZytBPwAk7iu8Dl6VpJiVSZ1BJ+ZncVMlg6Q0NYvFt46T515n8CVVpgZYZgrHYYYd5lxIgBaTztpUD9K2LP8AFdlh3lwe62o2JjY1m+dYdLbabAq1BQTMwR5/StIy1hS8KhGJIWpaO/q56psfQxSLeoKT4nNoVjjzA3C2GSrAYczsi9yLyoHbeehpkzdpakNoCiAlIkQTO28EHr60GwLSWA4ylBKEHuJBjuquCD4XoonGpI1DWDeSsjb0tFZ1jcsfvHqvAiDx88prFYPEbKTEnnCVA39CRTfluARCkLTOlalCfEkhQ8way3jbPvzT/dulEpT4yeXUW9avYPjrHIWFOICkgXHZ6THUHkR42qyzS2vUmO4k63Krt6mquobcSlKjqAANifSYpf4zwoeSyygbL1EeABmuOG+JG3gqHisgDuqSEqHjaJ9JvV7A4nU4QfKo6KnF231H22KK93eXWsOoOBYUNMCwm9jM3gjaPWq2PSrXq1d0cpIj2N64fxsEIRDikEg6FiY5WG4IqDNcVpbvIJAsTJHmaLBBxPAZGZY4ew6RiCsHaf8A639KhxGDUt4rUsyTI6RyFAGs0UiNClJVe45g8qI4PMpg8xv5/amMjgTvGZbaxg0rlRSUmCQJNrWEVKzmiEhRU6bblzu+0xNBMzfUyHMQpJDZuehnkPEmhnB2RqxzhxWKOpoEhLZ+E7j0SmeVyRXH0yoCznAH+4nvmzjbyTCmHzvDLUtZfRqJ0hOobWv72o7koQXTy7RISSNyBJHzJ96oZp+HODWghoKaXyUFKUAfEE3HtS9wmw/hcYcE6Z1IKmrmCU3GnpqAUI60YNVyYqPI8GJ60s3WDgzTMpwKWVrLalXSqRJIJ3mCbEUMxTYQha+0cJUCIUtRF/AmrP50aEqCCqd4VBFQ4tlLsx3UoRqI6GLD1+xqZS7kLmUkKoLERTYwKWUBSQAmCVD5yKz1tjtlLWqRqUTbe5mtB4uxSmcMCkXWrRfkNKiT52pSweGcCBoi4m8R9J+YrbCisZ8mZ6k2nB7CU28gmRrg8rUe/Dd9TWMXhlHuOIVqSRIJSJBjyn/IrrGpcbCNKR3wFEkaiAdoAI+tQ4R/sMYy/p1LggJSYkkaR4xBNvKg3l1I9xz0qmCvcRx42S23hVBAQlTiktgjVMKUAqJNu7ItTBhlOodQEqhAhOm8RMeW3rQ7i7IPzTISlWhSFaxaZgG381dwONBDaipAMSApUTbf0NZ1uQFH5/4jF5JMv5jnDiXdISNA3MTPzt4VluFbS3jsfhtPddQuPC3af/Uq9hWmYl1KQVL0mO9IuPTrWQYniFsZmcVBU2lRsmO8NBRztE/Kj026wuPt/PiBdhQpmpZdhlJ0LSs6YAKDETtI6UQxAcKxpWlKBuIkmk7J+OMO7LaErSuQUJUQmbiwIJE+B3pkZxf9PUQpJk2UZPnPSoLEes9QlKsrjKmLOc5eleasqAsE6jbdQBAn5U14LFrOoKTASbGI2JHXw3ofhEJJU4LrsZ8Ezb2Jqw7mKArTrQDAsSRv8jNVPuCqD6iVKsTt9yLGYgvIcbWgaFJKSCDcEddvlWNLRpJT0t7VsWZYnSg/KkNzI0KJUVGSZPrVOif6vUVqK84lXCrOt5ISoaTGgGTYkReJ86t5cpaFS4lYSo2BuJ6GOo9Kkz7ALGJefRsCkqA3KVDvGPAxNRvY9ooOlSlKAkAzBPrYedOOWAIHeNrxjDHtIvypfxbbSZvcnoK2HLsqQ2gACTzUq5PmTesx4awy2VpdcPfcnST02BAPKdv5px4YDiXXFFRUkpJMkmSLzfnSbz1BT4nAMjcIcxmGEdPEbjyrJuMOI3glWH+FetSVrFtSRt5E846eNPTePxKniVR2ckFPQXiLb7Vm3HLILrjgNte3pf50OmVDbyINu4JxJ8jwjLOgKjtFcyPKwOw5UVzJbaRocUlOqwCjv1qxl60qbSrRJAFhHKOpjlN68zdsKvBEcyI8fW9Ez7rOcwkXC4ESsC5+Vxg/tmD/AMqv5imfL8tfxRkHS2Tc8vGBzpUxye0xKUo31JSI8/2rV8GpbYabQ2ktlIvJnlfp4+9M1blAGX6iIukA5U9swW/wcwlNluyOcp//ADalR7PHE/03O8Zi+9rRPOn/AB2MXr7MNmD+uRHoN7VmnFGDUHvExS9IWsOLJ25imCkuZdg8RiASgqCAT3hbbpz9qZcs4NxSRrbek76VTf3tUuV4vsWGkpSNISJPnTk3m7bTaFK/VsB/Jo2uODgcT23n7zOeMM7dODVhnkAL7RPeAiyZJBHWQPC9MPDAUnBsJbj4RPrf7mh/4osJUlK0AkqGwF+RFe8D4/Vh0CdhpPmm1T6x2t04b0YyhFW0geo3PvO9mkoAKjvP/qkj8R1lH5Z+dLjbm43ix/8A5ptwuMBMayYmxTH25Vn34m4wKU2idpUfkB96j0Cn+oUY9x+qGKjmOud8Qspd0M3cMFah8I1AHbmoi9oozhm1BMBRhVzYXn0rNfw/YCnJWn4RN+piDWntujkQT051TqgEswn6xFZLJ1Rc40woVg3UqMQAoKjYpIN467T40iYPGkMIMpESO9z5VqebNpcbW2qO8kiJvcVlOTkghpSUkXKCobwSDv4iqaLTZWd3OIIQI/HGYXS+XmwYSkoATYzMAC/QRfzqnw3h3HcaCkBSkX72wg7+nSpczhoBYSmT3QED4jvei3BSyyhxwJCnFwb7CftRbtqFh5jLBkhZojWDVHeWSfIAe1BsywiGW1K0lSUySAbgbkp8ulXsozkqw63HhBQb6RuOUDryqiM4GIS4kpKSARB5gyPepHAxmCuQYicZ8S6kpw2Hv2iQVKFrHZIHInn0oflXDDemXO8qNv0j23oQw3pxTeqwJn6iaeMHlqUOFQUZUIiTew5THKbVY+KE2p/7EpmxtzRcznIGw2S2kJUL25xyrrhHO1BpxpaiQgakSbwbEe8e9EMxw6kulWtUHlq7sWtp25H3pWyPC9piwgGAomfKaMAWVEOc+Z09FgKj7RxyvNMY4SjDgC1zAt5k2FWHfz2GHaO9k4hMTMEi8WOkEXNMeXPsiWm7FAuII6e9eOvsvJW2FJXIIUAZqB9UScFeI5agOxi5i8xDzesGSTcdI/T9/GqgWaG5LhVBx1H9pg+YJFHhhz0qldtRKiGa/kUNLuUY4KLrkSVG3psPCanwmXMkhxTKLnpsZ3jbeuWMox6UgNYlvDpH/DQ0FeqlKupXjb0q6MW424hnElLiXDpQ6EhJ1ROlYFpNyCPKKpr1VSgKOcf76ma9NjEtnEGcWqkNqBuFQPaflFdYXOy0AQArUkgyYiYv/nhVTi9YQ3c2Ct/MGlVzNFqu20kctS+foP3rt9QtbI7RlD7UwY/LzFMFRPLfypaQyhwFbgBSokwRN5NLT+bvJGl1CVJ8JBHlV3/aqOzBb32g/p86nGmav6e5ldT12E7zgCEvyYUgpkhGqUxNvAxUbylJSpCXFLJ67J6mTtQMYZ10gStRUYABNz5C1EMZwtjcK2Xv+GIKwFTA6lP7U3YBwzDMUbBnhTiEcn4SUl9t8PoUlKgowkzblvTww5otuEmBfkdvbas/yHMioKUVaCkSqDuPD/OdGctxK3e6kJQj/UNSvM8gfIUGopZky558QAyLZivOPcbS73ZIifWs+4lJceRpHP5WopmubFn+mhXbKHKIA9hfyoZgntatbgAO5pelp2dU9fZngRkypsFoAiSNx5Ux4FxCkgFJsP1CKTWMYlZWEqISoQSDHqDRbCOFlJK3VKBFtR2971PapXIlCncAZ9niA66lIslAknYJG0noKB5JljTK1JacWoHmqAJHMCBUWPztuVKgrUdhsBG0n9qDDOngrUNMdI/w1ZXQfh2e5M1xFwbwI/OpXHIeO9LGP4LL61ul74ohMXTyvJ2O4jrVvL+IEuoJUQkpEqB5DrPMUEzDi1WuWU3/ALiYn06UvSaaysnMLU6lbMKvMJ5OexxUK5pj/tI+xp3aZSlaVgmCRzte1ufjvWU4zPlPLQpaA2tP6gbH05e5otiuKFhLSUCSgyT1/jxr1+mdmBH6w67VxzHHENpQVrUT3Z953oR/sxl3DJ7QmZJSRuknkPDmaHPZycSnSZSSdTigJsTYJSLlRNgnn70UwuKUNLYy7ElMAa1uJSbDciIB8Jo9KoqybIrUMWwEkWV8Jt6tS3CsC+giJnqZ26gb11j3i3ijHwrFvp8iKOsPNuoK2ioFHdWhYhaT0UPK/Qi4pW4gdAeSomO6LnlBNV2/HZX0xNTWLZ1Row+aNBotH4iod2DcRO+1VMdiQhlcW7pj1FqSn89bSokLUs8ilNvKuXM+Q/CAvTt3VCJ9dqz/AOkbIPiW/KvbzJcRk+sh3UQUAwOR/arhxL/cKEpIAuFC87dbelVMyzLQINzFkj6mhL+c4hWwSOVgZPnenqrWDtx94dyLScE8nviF8xeWpKUJbhxQI0I+3n0qLgbKnkvuKcZWkpRYqBHe1JMCd5AO1DMJnakqAcSUqF9QmT77Dypxwuer0aiU6QP94dh58p/y9MFdmPjUd/MmsKbRZu7ePMZ0rbEqMDUOfjH8CpGsO2iVAAE70pscTBZAaQ+sDmlsQb+NxV5/OgvurStkR/xEwCek7D1rLfTurbY9bARmVmMJC3Fj4VKJ8yTM/arqQIoHh86UlWh4gjksCI8wLR4ijyFEgECbb1Y+mes9Qi11QYcQtgMxUe01hMJEpIm+4i/jQrPVqeYXZIWgpWgpMjUhUjyMiKvqxSUpVJAJSIHW/wA68xICihofrUB6bk+01GrYIIEcV9xT/EPUVtJ5HUY6kEAewNLjLhAuDA38KZvxIUO2bHVCvmr+KUtZ06AN1T+1a2m5pWRPxYSJzmS9Y2Pma94QwIexCW1fADqV6TXzjkyCTEWEzB2orwMQHiY5xPmNv860dx21NiCnVaMzS8ArDLWnswNTQITAgCYn1/erTuLaUS2VJJIgpPObR41Dg2kAlYsY/wAPyqB7ANlesgWrByCfM0MTKXsCGsU4wPhC4H/KSCK0LDYBtspOoJlMAUn5kicQt0CwWCfAAgU2hkOhKp2FxNjYj7/Sr9QxwpJ8RVaAZEtf7LYR3lad+fM/egnErABb0BMKVpgAQQf8NHMZhAsNgmIG9BOJSAWkA3Bn7VPQfxAcw2UbSIuZ4wvDLbeQVFrVCkSY6x5ET61c4jzJp0tBlwkQZCASSTEeZ3EVY4nKVYJy99SY9CDNffhuGw0VlA7VL0BfOCEmPC5O1aRII+Q+JEAQQo8y5lfA+IdSFLAaB/vPe/7QLepqPPeBH20laFBwAX07j0O/oaf8BmK1KUlaQABYiomMzcWSlTekRvqmp/6o5jfimFPaknTNlWtzEz9RtWh8N8D6wgr7qCkKUf1En9I6AdaXOJcn1Yp3QQO9YeYB/en3CuYpDiNCh2Xd7sAgiwI2kHfnTb7uF2nGZ6qsjM+4g4Fw62ChkaFSFatyYBsfC9ZlgGVMuOsKsUmD9vTnWq53meKQ8UoSjsxtKSSqw5ja5jblShm+AHbvvq3IQIHXT+9LptO4qTwf7wmTjd6hjhrCJabQ6sd5QK7CTuUp/wDEH/uNMqce2Wu0k6Zja89IoWtAHZoO3ZJAgxtNWezGgASJWoj2/wDdR2MHYkxwXAg19YGLadbul5Km1x1SCtBPlCk+tJXGLurElB+FEDznvT84rRENAutpH6dSj/2kfUis84oMYt6I3AuJ/SmrNE2Wx9v8yfULxmVWgnwiNqDZs0NUpiKIOKHcTbaT4k3gxVfFIBSTEcomtBRzEO2RiFeDsoOMcAUohCB3jzO8C/QVo+U8MMsuqcAB2CAb6bXPmTzpT/D7Dp7JaZ+KDa3WnbLcIW2lJ1G+x3O0T51kau5t7KDx6llS9IJg3jzJBiMMoj/eNytB6wLpPgR84rNckCny3hyf6evWR6RWmhlxAcKnCUQTBg8qQ+FWw2+knx+opmmsZamAPbtBesFwZouAwiUJCUp0gbAVK81baR0oUhbvazPdkeRufa0cqkxnal2xOkWiY/y9QbMnvKMxFzTLyjELbQO6e8kdOZFcttKgWO1MGYqH5vr3NJ+tXkYcQNq+h02oBqAc8zL1FRDnaOJI4t4EBKtMWIIFvG+4oplqSVl07BOlPiTuR4AW9aGDNyVpSW0GRN/tXGY8QKbnuAgC1zWGa37AczU3A/pA/wCIiCVtr5QU/Qj70ngmtVbysY9iXDoHIpEkc+f+XNC8w/D9pttS+2cOlJMEJvAnpWjptQiVBX7iQXVMXJWZ8hhS1BI3JpwyrLQ22eUCR9aWcO+UKCgBblV7E5otemQNP9oJ5cz1qq1S3A7RScHMb3cU4rSUsNOgJ/UbzzGxEVazfM9DcAQoiAm2/S3SguU5gvTsL1KhGvvqJmY8hMWrLbTFTyOJetyMeDPG2Epb0kC473j1qTIcYgqUhJskxeocRhNRKQtQAE8vau05AjDM/mw44SUglEJglUR6SaodFsTb5iFZq23HtCTWMBUU6lHTMSgj3O1BXSl1xarHQdI8OZP+dK4XnSiPhAJ53qvgsKWkKIVqCjJkXn70uugocngwzcti9EpcUlXZaEgnUdgJ5iq3Dil4dBKp7ygrT0j70wIblmTuVQPQCuWcME3Nz16eVUs4RMGLqpa1+PEdcHmKSlCpTBSd1AGwnnvb2qRzF6WSTF+hn5ik5lIc7ihIFx96Kt6UhDYHcTeOv+Gs7YBLXrIOIExLerWJ1LWvUIFxHwp8efvRxGfIZZaWuZkJ0gHUSNxHUeNTZZlDSX/zCdQISTpm0m0ibixNqr5u1GtwEjvALA5k7KT0J5iqbVWxQR4k1e5GKt5l/DcQNvpW4kwkGCDEiBzHKlDO8xSYSDKlnUfAH4R5xVrK2e1Wq50CNU/EoTZMjlO56VzxBl4dxbCk6UlROuBE6IIMDnFvau1VqjFjPWucbBGjNE2Sv+038j/NUG8aC5p0LsSR3rbbxO1Ftci4seVRJy9J5kDp9p3isxWGMGV8Ce5QJ7Rw/qOlPknc+9vSs14oJ/NOnqQfQgVqM2gQALRSDx5hQl1Kx+oRHzH1Pyq7QP8AjEH1JNWOgH7xYSuJtuKjS2pagkbnnUiETRrh1salW6fetdjtGZADu4hvh9nsAjkD3T63o63nCC5o7ZSe9ASUQCemojY8udLK8wUtZSLJSfUx9KOtYkBBURJTaayNRX1biO80qDlMepPxHjIR2aT3lnSPWgK8tCQkpPeSSZPPqPau3VEr7RVzyHID96HZrmJjTESKdpqsLiL1DlSI1YB8qRIuQLCd6sKxPxKIIHj5Uo8H43UlTSrgD5HlV7PCMMwvQLqge9qkbT4s2ShbAV3St2ZUtTs/Ft5daJtJsPIUHy589g3vsR7E0dw4lKT1A+lXqpHEiZ9xzP/Z"/>
          <p:cNvSpPr>
            <a:spLocks noChangeAspect="1" noChangeArrowheads="1"/>
          </p:cNvSpPr>
          <p:nvPr/>
        </p:nvSpPr>
        <p:spPr bwMode="auto">
          <a:xfrm>
            <a:off x="1206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data:image/jpeg;base64,/9j/4AAQSkZJRgABAQAAAQABAAD/2wCEAAkGBxMTEhUTExQWFhUXGB4aGRgYGBweHRwgHBwaHB8cHSIeHSggHBwlHB8eIjEjJSkrLi4uIiAzODMsNygtLisBCgoKDg0OGxAQGy4mICY0NDQwLy0sNC8vNDQ0NCw0NCw0LCwsLCw0LCwsNCwvLC8sLCwsLCwsLCwsLCwsLCwsLP/AABEIAL4BCgMBIgACEQEDEQH/xAAbAAACAwEBAQAAAAAAAAAAAAAFBgMEBwIBAP/EAD8QAAEDAgQDBgQFAwEIAwEAAAECAxEAIQQFEjEGQVETImFxgZEyobHBBxRC0eEjUvBiFTNDcoKSovEkstLC/8QAGgEAAwEBAQEAAAAAAAAAAAAAAgMEBQEABv/EAC4RAAICAQMEAQIFBAMAAAAAAAECAAMRBBIhIjFBURMyYSNxgZGhFLHB8AVC8f/aAAwDAQACEQMRAD8AROJsxdexBZYSVHawknwHlRLJsBjGu68wuCncQRB5Eg00cEZc2jtH1wFLWbnoCYFOOI0aZkQdjNZAu2rsQDiaDLubc0xHKiSHEjVp1WAudz87U1scFJfQkqdcSqbyAbTfxB9TVcZOpOYOaB3T3ikePP3+tOmAL2hWpIEA6R4zA9DvXr7mGCkJQCuDF7NeCWQ2exK9aRbUqQrwNrT1FKr3EKk4VLCP98tXZg9EmL+d4960Vh14yHEwBz229dqz9eDQFypPe1doPCFWr2nuPIY5nLEDAYmg8J8PMsMpGkKVHeURcn9vCiWY5S0pKgUJIO4IF6WcKcQVBaCuDBB1d3yjaIq/xEh9a0aIKNI7p2k7kiRNtqSLcjk8zprwYkrwn5XEuIb+GEqTPKZt7g/Ki/C+du4h9xJshqxjmdo95qvmStGJIXBhAkC97mB71LwqiU4gphK1rk9Nh9aa9pFW49+J74+cRtxilrTBAHMVQzB4oYUpPxJE+1fZdh3UNr1LkxbwoVhmXglwvEKSUnrO3ntUy3uP+3EI1KfEv8G4w45grV/w1kecp/mo2gGHXUn4B3j5EX+lCuBcsUnD6UqKYXJ6Enw8rTRXOWitL5F1QB5wAf3qkqtlxXxF5KVg+ZSwH5rEFX5RAbbJjWrw87egFTnhfHMytK0Ocyncz6pE+9NOWYlrDstpJiQIge596IY/NGmtOpUatgL+vlQhgBwIZJzMk434hU5g0sqRpcDomNoCVeoM2imrJVrbwzKURZIn28qXPxUwqZCkidV7fX2otwnj9bCDP6R7ixrmtsayhX+87p61Wxl+0ZMXiXAhJSkEneeVIHHzq0rbWLE29dxTvhcYFW7RKoGwHz3rOvxGxmp5tAOwKvcwPoan/wCOdvmC/nD1dY+MmG3GUv4nDj9DbmpQ5TpV94p+y/NmlrLSZlI6WtWb8MS2lJPKDf8AzxrQMPoB1hFyDKgJ3HhTbD8b7fAgL1rnzFzj5TT+Ec0qEoIUCfDceBI2pSwWKcU0gIsSNO8eG9PmdYJCmHEadOtJt47/ACNJfCKE3LqBDdwSOW83qim7dWT6MHaFbHueK4QxjrglKYVcrK5FupiZ9K4zPIHsGUrVpKZ3QTB/0mRaa0xvMG0t64VExEX/AGiOdC+KH23sI6RyTI8xBG1ANXYWGRxPfGsVM+zA6W8PhTLz4BB/tQRvPIn96N5T+GGGCB2xccWdzqKR6AfelTh3BFvEoeUdUIKdJOxtAHhFvCtFyTiBS1pQpKbmJTNvOd/OnW3FW2g8RK08ZIi5nv4ZsBH/AMdS0OC4KlFQPgeg8RSXl7FpXuCQfMWNafmGfqU8WwIAMDuyT4kzb0pOUygh8qkDUqfNRO3jzryXsSQYYrAGRBHD2Tqx61KUSjDoMQLFR6D7mmjEcAYQgae0QRuQqZ8Dqke1S8OhWGwTQQnUTcwJuT5iKNYvMFJY7UtmTbT/AJyqa7U2GzoOBnEJalx1DmZvxFkq8ApLjSyptRghXXoYsR48qOMJSpKVA/EAfcTXfFTpxGBUdJCgpJAIj9QEbnrXGCwoS2hJIkJA26AVVXYXTq7jiJdNrcdo24dlDqS2bCxtVrF4BKmmka1Qm4gwSJ50FwuMCHCdQAI8alwmYOAkrUypMH4ANR6RH3rMOVziXqu4ZkbToaxoIkiADTLjMxQlWgrQDAsSZuR4Uj5rnKcOkurTqWZhPjPPoAK8y3KM0xaQ47iThkG6UpT3o5GAQQPMzVPw5UMxwJObOoriOnEWNDTK1TyrH82zYFwrTsIifCm7ifhzMVMH/wCSh4IE6dBStYF5NyCrw51nOAT2hiJVMAATM7QOs1Vo6kALZzFWuxIHaaXwXnnatEWBE89v4o1h8zm6loVCf09BN9zSxguA8egIcQEBRPwhUKT4qtEdRJr7Ocz7DtW32+yUhMlIMhe0AECLz7VLdpuro7GUK4I6u84xSp1vuEDWZk2gcvlX3DGZt9tpStJ1DYEb0T4dyT8w0h3FJClESlBHdQOVuao5mimYcLYZaYLSQeRAAI8iLigsurAKHM4qOTunL2NAJR2ikyL92fUd371FmxkBtJ+P6C5peYzZbGIOEeGsgS26T3iIkA+Ig35xUhzRQdCld4GU25TzFdTTMSPXeea0KPvC+AxCmjoCZCufQ8h60Qd0oSZNz8yaV814lbw5BR/UXBgA2FolXlS09xk6sypA9CfvWjRSMFscniQ22Mdo9czYspSlxCQQDH2q7jcGggakCwtI2pF4Fz8LBg7HnuJ603Y/GKSglbgIjmAKgYfGChlg6iGiznjHbPBIMBKSCeSRESelB+HsuDBUht4rEyCRAnnF7g9a4x2ctd5WorJM6RtbaTt9d6FNZ26DqS2CnwB+tVLQfg2RJvIuDeBHZ0LAsI6mlTGcHPOuKfU6mCQUiCSB0O0ECi2Dz1DqNUgafiB3HnQTGcYFLhLKSes2B9OlL0ensrzkYMLValbMBeYTwro1FB3/AJiirigsJB7RJTYFJsfmKVcJmoxGJbhBaXzBNj5fzWgNrQFJToNrEgHf2ik6pSrDMooYYyJUewrikSkqOlJjVuq3OueBFoWhSVASPp0o0vHJQ52fZq/5uX+XpYxeZsYFS3lKuVqhA3N5IH77UuvLAoPM9YQOox10pJ0BNpP6TGw9KEcSlCGtFhJ+Qv8AalfLeI8Y4sPMYF5TRJPeeVcHcgGAfmKCcd5+6tSQth5pG6e0TE/amJpXLgH+8UbVAyJXazgJdKiYGqQehmtIwOPR2aXUp3gnSL+NYqljXBJselOGS5i40Aw6HEIIsogpUB12kjlVGr0+QGXuJ6mwkYaPuIx6UpW6RsCRIv4UiflzplW6rn1q9m2aNpa1FZW3qEkXKjuECfeKsJ4bexIC3HFNJIkNogKA/wBSuvlt86lqIrG5uMw7MnpWXeF8R/S0f2mKKuPKUAnTz3kRH1pbVkWIwcrZcU8n9TbkSR/pUIg+ddZZmbC0l1taieaO8Ck8wRNKZAxLLyIYPg8GWs87+loDxNQJbgRXmEx6XFuSYWYhP+kVb01XTWUXBkt1mTxLeD4cSpA1KOr/AE7fOhmIy9bLoTIIN0q+oPQ1Nj+JE4YALMrInSB9elJ+ecbOOAQhCY53J+tKrouLfaUnUIBDLuXFzHYYOCWyZvtKZMH1itCZzQKc7PQpPIKOxIvWX4DjIOqaDqAhSVAhYMg8rzcH3rTVPKOlSAk9ZkH0gGvajcmFaBXhssJ63mKVLKAlXMauUi1IvA2UIGZ4pwjuNSUnkCoz7xNOy16EFSgkKubdPOgXCLgHarG7jhJ8bQPlQVW7AxE66bsR1wmcNLQpaVHSjckEVn/4ohvFNMuMqSolRE+xv7U7qUgNqREEiYjes64rxvaPtsNAAN3IHMqjf0qiqxmcARZCgZMPs5iptCAlEiLn9qnzDMlAgJG/M1Ry0qgtKsU9ferTwB7x02jYzyrMOFYhh2lpGe0UM6wOp8OE96IHr/FQZwsspSUb6SJ8+fmKH5/niQ6QFEkHlsPCquKzRTiQLEHwrd06uFGe0zr9u447y/wRw8H1qeduhJgJ/vJ3nwHzpvPCWCiPy6fOVT7zNAeCHnFAMIOlXePyJ+1N77TimN4XtI6VLqmt353YEZSqbcYiDmGC/wBm4ttxBJYXYzeBzSesbg0U4sxIfU2EOAoAuEmZJPhY2iuONMMpODHaK1KCwR4cj9aj4bDacC49p/qISu88/wBIHTenodyCzuRx+cWRtbb47zzhrL28Q8tbsJYZgR/crpa/jHlWiHK2FoBTERYj/LUj/hkx2rDyQqFByf8AxAp4bZShlbeq88uU7xUWqtf5SAe0fUq7M+4g8SZCJK2lApkBcHcT+9MGQcENaAtZATElU/LoAKtYjBjs3AsymIopgG2zhey/SVWE+E0xdU2zE58IByIrcdZay0jDYjDxKHkgkGZB5e9NmFflGoASB/l6XM5YbCEsITbVN/aagVmSWGynEEadr/K3Wp7d1yggRqbUOCe8aMwzIQVBImLH0E1nXC+XDG5k65iBKGZOlW0gwkHwsTFTr4wwoUEJ1FOrvK0ECPqfajeQYphzErW0pKkutgKjqCdxuDB502lXqVmYcmBYVchVMdGnUKHcUkgWsdv2oHxdgm8Tg3kagqElSYMwpNwasBtpsLQAUgp5Axz2gRN6r5ohDLDhHNJ5RuKQGwwIh7fEV/wdyFDiVYlwA6VaUA8jAJUfHkPWtZU2lW4BkRfp0pG4WwKU4JtgyJGolJi5Mnbzo5meAT2CG0rUlIO4JnrvVr6gFiZOKyABM14jydLOZtMpB7LXrCdwDp39xT7h8wb1BAPe8vlSZnGYasadJKghKUhR3JTJP1pkwQbKkuRAkTA/bxqXWHJXd6lNK9JIl7E45skoBkje1vKetZnlv9PEYr9KVLtO3dJn61oGJUkalx15fOs2zh4FcAi5Jieppn/Gkbz6gapM198SjjsaS9rQSNOxG/nRRHEr8D4f+3+aFHCxU4arYO1u8zcYmuYfJMMpanXtLhNkhQkAeArzHcHYdZSpDLab3ISNvtQLg/MnXcOpTcFSXCLgG1vA2505YjF4jsApCU9oZB6WkSB41jtYQ5BPaaIQbRiZz+JvDqGWu2aATBAMdDaieXYptOFbXi1dmAhKgpUyJTt1JIotxfhFP4GHQAolMx4EE/KaT8IsZhjJxEflsIkDQB3VK2iBvt7J8TRLiyvDH6T/AB6nmDI25fP94Rx+crfZKcHhsQtuLL0QCP8ATJk0H4dz8Nr7NYUhQN0LEH2rV8Hi0LQCiNO3SI5RypN/ELK2cUwt5ojt2BqChuUjceNrjoaGm2o/hlcAwbEf6s8iTZvxG002Xw4VKiA3qMTytsPSswWp59anLkqMkgxXSHA80NRhWoD+fIirjCSiUiRHX7VfXUKc47yfm36u0osYx/DrnUfFKiSkjoQbGnDDY4KwinW0hHdOrzSDYdRNLX5RTw1GR0kfxRrIcOex7Enukkq/6rR8vnS9SqsAfIjKWKMQDwYT/D/ghpbSX8QgLWvvAKuAD1HMne9MGdcCYVbaw22ltZEhSZEHymI8KmZcfQ20GYKUgA+MVfzDGvh0JQkdnFz/AIP2qU3lstnmM+LHEy/gR5TONbC7FPaIV5hKhTdis1AcgdqRbujTp9JvFCmMrKsW7pTqKlrMSBHdPM7bTXKGnYgQvkD+r9pqi0rYAxg1KVyIH48x2saEybja/jXfCTqWmVNvglDkymDMEAehiibGG0pgp7yjckH61GcJDoRpJ1C3genqL0wPWlewQTW7vukvC7mHwbyihxwoWRIWkW8ZSfqKbswUsr1JZaWkxCiRfzNLK+G8SbhluPFZn5KFQYTN14craUFII3TqmPEBU+4NT2otp3IeYaEpwRxCef4wuLDDXxG6ugHU/TxqqMtLSwTiTqOxJAPoCaVVZk4ku6ZLjjhFrmASEgR9utM2WfhSp5AcxL6m1qE6AkKKZ5KJO/gK4KNowWwPyzmF83oZl93GCXnlXS0iTHOASfpQXKeA1Y9JxTzqmy6SpKR3oSbgEnwO1rUK4jynFZUVNFfa4d9Kkg3giI2/SsTNrGtG4azpDeGw6VJVdpEkC06QTRvmlBsPfzFqBY5LCLjf4RoSCVPrUfABI+/1pTVgXMux7Y1EpUQJ6gmIPrW2ZpnbbRSkhRKo22vtSVxvg0KxeDdWJbSStXiEkED1MfOuLeS+1jkEGF8XT0jmG23XVwtKkhMCQobRvS3xjn7cdmlxJJNyFCPKquWYI5riHFKUpGBbXCUJJHaEdT8/AEAdadl8KYEo0flmdP8Ayib853nxmp9ldLjecn0IZZnHSIE4WzRJCQSLC1WOIs6/LsrU6Egn4EpJuT4HbqaRuKMnVlj6S2pRw7k6Z3QeaZ8tuo8qF5y468pBUoqEGJPlVK6VXIYHpMnNrDpI5kWCz11pWpIQSZkqBMzvzo3knFyo7JwhuSIWkSN9lA7A9aHsOJSnZMDc8vehOOw5+MDumqnrrt6WEEb6upT+keeK80WjDGFFSrDVA3O21v8A1VHIPwzW832j7ikFVwkAEieaiefhVhsB8YdB/Qpsr8wUgitCwOco7UMBKgY35bH9jUNTGkbBwfMpsxZ1eJlPE3Bb2CQHg72qQQF92InnuZHLwqmgyAfCtWzjMmX232YnuqBkWNjWXYfLV6E25Dp086tou3ZDHtJba8dhGL8MXEhp1SSdXawvpBT3SPODT7hsz1EN37k/oUJ9TY/es6yvD5phMOps4dCWRKlKMKVvP6V3IPhVvKuJlYnUlJShY5c42kHY/aoNVSS5sTkHvzLNOwKhW4MY88zDWpY3S02taoPQWHqfpSb+FrGsPoKoUSk732o3gcW0wVazr1ghYTcRBsTsec3oTkq8NhXy6z2wSbFCtKhE8ovbzNHXV+AyjuYNrj5R6js5pZbcRq7xHWN7UI/KqS06VKhOgx7UWxj63ClxlLK0EWKhJ9TNCOKn1uxhWoDjgv0SOZPh9TUi8ED940jIzMtyolZUlO4TrAA/t5ecE0TfxKYR3k3En1/zanTI+BE4c6w8sriJ0pjxgEGlrifhtzDqK7KbJsUd3SSbBQJMCecxflWkusotfapkvxWopJEizDNdLY0kEERIotk2EUG0qJMqAV7iYpURgVlxtskFU7DZI3M0/u4gnpXryqKB7nEVrGOPEK5bjwlpeoq7vQSasjOEOJWsKJ03IKSmLfOgiMHiUpCkpVBE2v8AI/tULeMKwUqM+gF/GBWbsznEvAAHPeTJUQCSbqkk+YuPtTHwrgGhpcWU6z8KSR7gczSxiEWupIgdb0xYPLA62ghcdwAi3IR/PpVFhGRiTVhgpz5MbXm0FJSsApO4O1ZxjkJYxK0bi2m/LcQfl6U4ZtlpWGgVkaU+Bk7Tek/iLCaXWwTJ0kk/OhLAnaY2sQ3/ALeCWkqCSonlytuTAPtSvxA+07iWFOqS3YhR5RFjfoetdcKtO4x5xAWUYdpRBixUrnfcCnPEcIYRXxNhXnM+9eQCp8nxOMdwwJm/DOGb/wBq6GlBxLaVKSqQQTAuItuqPStVyzEv98LCdu75+O1ZfxVw8rLHEY3CKOhKgFIN4nlPNCtuoMVoYzAqQ242F6VomUhJsoA8zM0WocEixTx2/aBSp5Q94rfiSw+5gip4J/pOJVI3gyg8h/dV/g8n8mwlYCj2aSIudJFvWPnVD8Vs3AwhamFOKA0zeAQTQ7J+KMGhlppHagISUrK02IN9wT+rYdDXmRrdNkeDxPBgl2D5E0l5xCzOmQI3FIv4h5jqYdWLBGlA81yLeMXqdOapS3DCSArYwY8xyPpVPMMp7fArZUtLbmsOArMDVeAr/pt4UvTrusBbtG25Sskd5Hwbg1KwDOgSJUTBO5Ub+dOGI7TsEie+bEze33il38OAphs4d1SCZJSULSoEeht60XTi2+10anviMJKe7PtIFDep+Rs+4FRyoxFvj5snLjq/S4gpkzzgxN+dImVOK0tnl3kH3kD2NO/4hOuPJThWUla1KkhPQczyAmLmhmWcIvt4daVtnWohSdKkkpKdrEgHxvsas01qJThyBkxFyMbMqJRdQ2AW9JuRaDe246be9U83dTpDaEwSrYTG/ietUsSpxKjqKkqBuklQUD5VdydPa4tHaJMDvRzsLT6xVapjnMB7MjAEPZDhFMpE2O585mtDwmISQhcA+Np25TSi+8m8AmuF4tCkhC0agnYgwR7g1l3He24SqitgMNGbMnAltStIBUIi3OwpbTgkReZr1/EANo0yEJUO6TJ8SfDwrwY1HX60/SV8EmT6u1kICxyxPEDKB3zFJPEeSIcxDL7UJ13UAQNQ6x4jejea5FKlTcG28etAs6bVOlI1LA28el6XXZ1DB5lBrBBl45TqtAgeMe5NVl8OvdoAgN6CJkk2jlV/JcwKMO2Vt6lG6pJFzyAANxTA7mwDCXUNklR0hJ5HnNq4b3U8QfiBESUZgrCOFpSdCiJgEiRO4mQaM8NNHtX3FyVFYSOukJBA9yfWqeeudq7hXHEA6HJsIBEG0HxiioQNTjahIXf3pWpYNTnHJ7/vGVIQ+P2jA0QRIoZm7CHEKQRIUCD0v96v4FaEpUkqG3M3oViUJSFOXJI5n6dKzMAYI/SUjJOIj4RkNJ1x3oueZPry8KbuGw2lvtnN1bc4A/el3M4CIO91D03+tMnCzTb2FbndIj5/xW3rGLgM3HaR0KEUqpzyYdXiEBOue6edJmcPhvEgkS06LmIgixPntTgrDNlKUSAAYAmlHjdSG1MIF4UVHwERUunGGjGMuYjAKIMQroSSD4AiN6tcF5gClSf1SYnwtUDmGX2WsXISZjrv/FLmQY0IUFqB0GQfC8z71T8RdTtizYBjcZomFdUkkuJgJBv2hVF5MA0HOVHEHty4kCSAkgk2MeVUs34twraFFTwcUBZAMknlb99qScD+IDzaldwKbUqdJVcSeRj5Gu6WhnJLD9+IF1wUYU8x64bUjDpxGmSA8szBi8G8CaOozlJb1qBBnTAm58LUn8O5whZcU0TpUdUHcE8jTSxi7JGkzJk2jw/yKhvytjAiWIvSCIN4wdQ5gX427MmJm8SIIoFw3na2WGcNCi78KRbTzN+YCRvHSmHibGAtaLd40p4IQ8lwfEmQPURTatrVkY4zmGtJwX84miZdkDaf6jiQtw7rUkE+QnYeArjPeGcPiGtKkaRuCjukHrbf1qrk7zuuLqmZlRiI5zsZ6eNUH3XO0JWpWqTEKVa9oGxFMWzaOJGUyeYk4DtsK+7hSvuJ7wV0Ftukz71Ji30k3VE9ZKj4xv7xUHESz2pcV8SoTA5nkPU0/cPYXC4dKQVJ7Yga1EEkk796IF+U1W1oRQ+OTFmtidvgRHbWEELHapIMhWjb/wAqaMLxJqQQSlS43gpJEdDYnyNNePxrbcBZMnZIEk/aPOkPDZYgY93QYb0dohHRZtA6czApXyrdkOJ34ynIML8GYaW/zCv94/3z4J/SkeAHzJpmLVqA5ekhpCW4ATAKSOQEQDuDtej6weynntWNb1uxlw6QBE3jTLJ0vpA1oIBMbpUYv1gmfegOWYVLOpRMrVuo/QeFNuaIPZKDkEm0JEfzNK2aIhSDsJ29b/KtTQvmg19/v9vUmtr/ABVc9vX39xxybJElIccuTcJ5DpPU0RxuVtupIUkX5gQR4g1Vcy9SilQXAgEeG1Wcfg1rKYNgNvvUmCT3jC0SMKwe0U0q+lRB9J+tXvySf7U+1cZikJxjg59mFEDrt9L0TSzIBmZrY0rZBH5TO1i5IOYSViUlK1alE7kqED0qlkOHQ4HHlQdRKAegiCfMzStxDxOlpPZaVBSoJAI26zsKEYHj9TTfZhgESTOuN4/01PptM/1kSq+5QNoMecA/2ay0uCDtz9aMHGDSlsNn4t7aYIud+RpL4e4jZxiuyKS2/ctlRBSq10z6TtRhbDurZ0K/thR+YMR8qRbpyjniGlgdcybGBK3CpaghphOtajsP/d6XcXx8ypwf01hCTZVpjqU7ijPC+VMYhS8TiyFAuFLTaldzuHTqImFEkHe1NWacF4N5rs+wbT0KEhKh4ggVTWtQT42GfcQ7OWDD9IAw+aKeSHMOWnGyNzMg8wb2PhFUuKM2DaUoN1H9Kef7ClfJ8vdwWZHCazCxEgfEIKkqjrYj3pj4awbbi3HX4K1LWlIWdkoUUgDxtUT6ZKrMnlRyPcqS8unbmK2ZZy8oiGkgJkwSeYi5i1FeAs6AlsylQkxyIn9PWOYp0Xw3h1FSlNiDy2A8bVn3HeXKwzzbzdm03RHIiDH+b1abk1XR5MnCGkZHaOGYZunDntHXkBJ2Gkaj5QJNIWa5+jEPFQURyTqHL7U1ZLwUh+cTjtS3F30BRSlA3CRFzHnH1rvNuAsKVJLSVNnoFEp9Zkj0rlC01nkkn+Jx7LG7AYhnhRKUYZCAStXxLi4BVcidrdKWeNVKaKlJHx7eBiDTzw8toI7FKk60C6RyqnxRgELSkKAkOJUPQ/TlRpZtYsYDruG2JWQcAtKSF4gqUo30gwB5kXJo3iOB8DpIDMeIUqR86LYZagoAbVPi21k2Nvb7H2qB9TczZ3fzKhTWOMTLstwjmExTrY7wSAqP7kE7x16004fMsOkFWtFtgkwZOwgbmrLzIGK7QpBV2en5z7TXnC2XpfzBwrSIYSjQIG65JV52gdKqcLeodu+OcQEsak/GP0lJ/LsyfOtvDQnl2igD56Zt63qrgXFocVh8S12TqrIWfhnkL7SecnpW3ssAClX8QcnS9hlqjvIBUk+Iv/FM2KqgYGJ0ahycZlDKMSdKVASRIImDNxHvX2YLKESqJjltShw5mCVNkKIgnc30mp+Ic5bQ2lrWkDckHf0qJqG37BHbh9UupyUHDqdUNSlEKCSNkg7+ex9Ku4fDtPJBO+xE0OTxphOzQkPpBCQDII2A5xU+GKUgPNrSttzmDISo8jFP1FLAAjMRVaGJBhzMWGXFJkgkIHOTA/mg+EYBfW9AS2gQVEwBA6n0NRnHlsFSkpQmNwI9N64yjhnEY7DJ7Z7sWFkrS22nvqnZThNtv0x06UOnTq3MeJ20lVwO8sZbmTC3SGXUKHRKgavJzNBPZy78W2kx9NqUuKvwyWwjtsK6tZRcpVAXbmlSQL+EetfcMcUuOYdwuDUtkSpcgEpgkE+NiKXqtIObK+ft2xO0ajPQ8M8QZihKgFqCQOvWOXM0l5zm7KioJUrkRKTuN+W0daaMr4bOJHbvrha7gRZIIsK8XwDqTdYF7gC5A8ftVGmemmv4yfzg2KzPvHrGIcyHNdbA/V3ZGki/lyqwzmhAUpYWmE7r0xby51meW5ucG842Uq7MTpQN9cd2P+Y2PnRg8IY7HDtMS+loHZuCQPQECfUmgOkw/LYX3OG/jtkzzLsQp3FLegkGRPQRApqSu1IGL4dxmVn8wFpUgEA6SYVqtChFh49Yq8jjZMCWTPPvD9q0qqlHKnI7ftIr7WbAIi/j2y7inCbwYH/Tb7VYZytBPwAk7iu8Dl6VpJiVSZ1BJ+ZncVMlg6Q0NYvFt46T515n8CVVpgZYZgrHYYYd5lxIgBaTztpUD9K2LP8AFdlh3lwe62o2JjY1m+dYdLbabAq1BQTMwR5/StIy1hS8KhGJIWpaO/q56psfQxSLeoKT4nNoVjjzA3C2GSrAYczsi9yLyoHbeehpkzdpakNoCiAlIkQTO28EHr60GwLSWA4ylBKEHuJBjuquCD4XoonGpI1DWDeSsjb0tFZ1jcsfvHqvAiDx88prFYPEbKTEnnCVA39CRTfluARCkLTOlalCfEkhQ8way3jbPvzT/dulEpT4yeXUW9avYPjrHIWFOICkgXHZ6THUHkR42qyzS2vUmO4k63Krt6mquobcSlKjqAANifSYpf4zwoeSyygbL1EeABmuOG+JG3gqHisgDuqSEqHjaJ9JvV7A4nU4QfKo6KnF231H22KK93eXWsOoOBYUNMCwm9jM3gjaPWq2PSrXq1d0cpIj2N64fxsEIRDikEg6FiY5WG4IqDNcVpbvIJAsTJHmaLBBxPAZGZY4ew6RiCsHaf8A639KhxGDUt4rUsyTI6RyFAGs0UiNClJVe45g8qI4PMpg8xv5/amMjgTvGZbaxg0rlRSUmCQJNrWEVKzmiEhRU6bblzu+0xNBMzfUyHMQpJDZuehnkPEmhnB2RqxzhxWKOpoEhLZ+E7j0SmeVyRXH0yoCznAH+4nvmzjbyTCmHzvDLUtZfRqJ0hOobWv72o7koQXTy7RISSNyBJHzJ96oZp+HODWghoKaXyUFKUAfEE3HtS9wmw/hcYcE6Z1IKmrmCU3GnpqAUI60YNVyYqPI8GJ60s3WDgzTMpwKWVrLalXSqRJIJ3mCbEUMxTYQha+0cJUCIUtRF/AmrP50aEqCCqd4VBFQ4tlLsx3UoRqI6GLD1+xqZS7kLmUkKoLERTYwKWUBSQAmCVD5yKz1tjtlLWqRqUTbe5mtB4uxSmcMCkXWrRfkNKiT52pSweGcCBoi4m8R9J+YrbCisZ8mZ6k2nB7CU28gmRrg8rUe/Dd9TWMXhlHuOIVqSRIJSJBjyn/IrrGpcbCNKR3wFEkaiAdoAI+tQ4R/sMYy/p1LggJSYkkaR4xBNvKg3l1I9xz0qmCvcRx42S23hVBAQlTiktgjVMKUAqJNu7ItTBhlOodQEqhAhOm8RMeW3rQ7i7IPzTISlWhSFaxaZgG381dwONBDaipAMSApUTbf0NZ1uQFH5/4jF5JMv5jnDiXdISNA3MTPzt4VluFbS3jsfhtPddQuPC3af/Uq9hWmYl1KQVL0mO9IuPTrWQYniFsZmcVBU2lRsmO8NBRztE/Kj026wuPt/PiBdhQpmpZdhlJ0LSs6YAKDETtI6UQxAcKxpWlKBuIkmk7J+OMO7LaErSuQUJUQmbiwIJE+B3pkZxf9PUQpJk2UZPnPSoLEes9QlKsrjKmLOc5eleasqAsE6jbdQBAn5U14LFrOoKTASbGI2JHXw3ofhEJJU4LrsZ8Ezb2Jqw7mKArTrQDAsSRv8jNVPuCqD6iVKsTt9yLGYgvIcbWgaFJKSCDcEddvlWNLRpJT0t7VsWZYnSg/KkNzI0KJUVGSZPrVOif6vUVqK84lXCrOt5ISoaTGgGTYkReJ86t5cpaFS4lYSo2BuJ6GOo9Kkz7ALGJefRsCkqA3KVDvGPAxNRvY9ooOlSlKAkAzBPrYedOOWAIHeNrxjDHtIvypfxbbSZvcnoK2HLsqQ2gACTzUq5PmTesx4awy2VpdcPfcnST02BAPKdv5px4YDiXXFFRUkpJMkmSLzfnSbz1BT4nAMjcIcxmGEdPEbjyrJuMOI3glWH+FetSVrFtSRt5E846eNPTePxKniVR2ckFPQXiLb7Vm3HLILrjgNte3pf50OmVDbyINu4JxJ8jwjLOgKjtFcyPKwOw5UVzJbaRocUlOqwCjv1qxl60qbSrRJAFhHKOpjlN68zdsKvBEcyI8fW9Ez7rOcwkXC4ESsC5+Vxg/tmD/AMqv5imfL8tfxRkHS2Tc8vGBzpUxye0xKUo31JSI8/2rV8GpbYabQ2ktlIvJnlfp4+9M1blAGX6iIukA5U9swW/wcwlNluyOcp//ADalR7PHE/03O8Zi+9rRPOn/AB2MXr7MNmD+uRHoN7VmnFGDUHvExS9IWsOLJ25imCkuZdg8RiASgqCAT3hbbpz9qZcs4NxSRrbek76VTf3tUuV4vsWGkpSNISJPnTk3m7bTaFK/VsB/Jo2uODgcT23n7zOeMM7dODVhnkAL7RPeAiyZJBHWQPC9MPDAUnBsJbj4RPrf7mh/4osJUlK0AkqGwF+RFe8D4/Vh0CdhpPmm1T6x2t04b0YyhFW0geo3PvO9mkoAKjvP/qkj8R1lH5Z+dLjbm43ix/8A5ptwuMBMayYmxTH25Vn34m4wKU2idpUfkB96j0Cn+oUY9x+qGKjmOud8Qspd0M3cMFah8I1AHbmoi9oozhm1BMBRhVzYXn0rNfw/YCnJWn4RN+piDWntujkQT051TqgEswn6xFZLJ1Rc40woVg3UqMQAoKjYpIN467T40iYPGkMIMpESO9z5VqebNpcbW2qO8kiJvcVlOTkghpSUkXKCobwSDv4iqaLTZWd3OIIQI/HGYXS+XmwYSkoATYzMAC/QRfzqnw3h3HcaCkBSkX72wg7+nSpczhoBYSmT3QED4jvei3BSyyhxwJCnFwb7CftRbtqFh5jLBkhZojWDVHeWSfIAe1BsywiGW1K0lSUySAbgbkp8ulXsozkqw63HhBQb6RuOUDryqiM4GIS4kpKSARB5gyPepHAxmCuQYicZ8S6kpw2Hv2iQVKFrHZIHInn0oflXDDemXO8qNv0j23oQw3pxTeqwJn6iaeMHlqUOFQUZUIiTew5THKbVY+KE2p/7EpmxtzRcznIGw2S2kJUL25xyrrhHO1BpxpaiQgakSbwbEe8e9EMxw6kulWtUHlq7sWtp25H3pWyPC9piwgGAomfKaMAWVEOc+Z09FgKj7RxyvNMY4SjDgC1zAt5k2FWHfz2GHaO9k4hMTMEi8WOkEXNMeXPsiWm7FAuII6e9eOvsvJW2FJXIIUAZqB9UScFeI5agOxi5i8xDzesGSTcdI/T9/GqgWaG5LhVBx1H9pg+YJFHhhz0qldtRKiGa/kUNLuUY4KLrkSVG3psPCanwmXMkhxTKLnpsZ3jbeuWMox6UgNYlvDpH/DQ0FeqlKupXjb0q6MW424hnElLiXDpQ6EhJ1ROlYFpNyCPKKpr1VSgKOcf76ma9NjEtnEGcWqkNqBuFQPaflFdYXOy0AQArUkgyYiYv/nhVTi9YQ3c2Ct/MGlVzNFqu20kctS+foP3rt9QtbI7RlD7UwY/LzFMFRPLfypaQyhwFbgBSokwRN5NLT+bvJGl1CVJ8JBHlV3/aqOzBb32g/p86nGmav6e5ldT12E7zgCEvyYUgpkhGqUxNvAxUbylJSpCXFLJ67J6mTtQMYZ10gStRUYABNz5C1EMZwtjcK2Xv+GIKwFTA6lP7U3YBwzDMUbBnhTiEcn4SUl9t8PoUlKgowkzblvTww5otuEmBfkdvbas/yHMioKUVaCkSqDuPD/OdGctxK3e6kJQj/UNSvM8gfIUGopZky558QAyLZivOPcbS73ZIifWs+4lJceRpHP5WopmubFn+mhXbKHKIA9hfyoZgntatbgAO5pelp2dU9fZngRkypsFoAiSNx5Ux4FxCkgFJsP1CKTWMYlZWEqISoQSDHqDRbCOFlJK3VKBFtR2971PapXIlCncAZ9niA66lIslAknYJG0noKB5JljTK1JacWoHmqAJHMCBUWPztuVKgrUdhsBG0n9qDDOngrUNMdI/w1ZXQfh2e5M1xFwbwI/OpXHIeO9LGP4LL61ul74ohMXTyvJ2O4jrVvL+IEuoJUQkpEqB5DrPMUEzDi1WuWU3/ALiYn06UvSaaysnMLU6lbMKvMJ5OexxUK5pj/tI+xp3aZSlaVgmCRzte1ufjvWU4zPlPLQpaA2tP6gbH05e5otiuKFhLSUCSgyT1/jxr1+mdmBH6w67VxzHHENpQVrUT3Z953oR/sxl3DJ7QmZJSRuknkPDmaHPZycSnSZSSdTigJsTYJSLlRNgnn70UwuKUNLYy7ElMAa1uJSbDciIB8Jo9KoqybIrUMWwEkWV8Jt6tS3CsC+giJnqZ26gb11j3i3ijHwrFvp8iKOsPNuoK2ioFHdWhYhaT0UPK/Qi4pW4gdAeSomO6LnlBNV2/HZX0xNTWLZ1Row+aNBotH4iod2DcRO+1VMdiQhlcW7pj1FqSn89bSokLUs8ilNvKuXM+Q/CAvTt3VCJ9dqz/AOkbIPiW/KvbzJcRk+sh3UQUAwOR/arhxL/cKEpIAuFC87dbelVMyzLQINzFkj6mhL+c4hWwSOVgZPnenqrWDtx94dyLScE8nviF8xeWpKUJbhxQI0I+3n0qLgbKnkvuKcZWkpRYqBHe1JMCd5AO1DMJnakqAcSUqF9QmT77Dypxwuer0aiU6QP94dh58p/y9MFdmPjUd/MmsKbRZu7ePMZ0rbEqMDUOfjH8CpGsO2iVAAE70pscTBZAaQ+sDmlsQb+NxV5/OgvurStkR/xEwCek7D1rLfTurbY9bARmVmMJC3Fj4VKJ8yTM/arqQIoHh86UlWh4gjksCI8wLR4ijyFEgECbb1Y+mes9Qi11QYcQtgMxUe01hMJEpIm+4i/jQrPVqeYXZIWgpWgpMjUhUjyMiKvqxSUpVJAJSIHW/wA68xICihofrUB6bk+01GrYIIEcV9xT/EPUVtJ5HUY6kEAewNLjLhAuDA38KZvxIUO2bHVCvmr+KUtZ06AN1T+1a2m5pWRPxYSJzmS9Y2Pma94QwIexCW1fADqV6TXzjkyCTEWEzB2orwMQHiY5xPmNv860dx21NiCnVaMzS8ArDLWnswNTQITAgCYn1/erTuLaUS2VJJIgpPObR41Dg2kAlYsY/wAPyqB7ANlesgWrByCfM0MTKXsCGsU4wPhC4H/KSCK0LDYBtspOoJlMAUn5kicQt0CwWCfAAgU2hkOhKp2FxNjYj7/Sr9QxwpJ8RVaAZEtf7LYR3lad+fM/egnErABb0BMKVpgAQQf8NHMZhAsNgmIG9BOJSAWkA3Bn7VPQfxAcw2UbSIuZ4wvDLbeQVFrVCkSY6x5ET61c4jzJp0tBlwkQZCASSTEeZ3EVY4nKVYJy99SY9CDNffhuGw0VlA7VL0BfOCEmPC5O1aRII+Q+JEAQQo8y5lfA+IdSFLAaB/vPe/7QLepqPPeBH20laFBwAX07j0O/oaf8BmK1KUlaQABYiomMzcWSlTekRvqmp/6o5jfimFPaknTNlWtzEz9RtWh8N8D6wgr7qCkKUf1En9I6AdaXOJcn1Yp3QQO9YeYB/en3CuYpDiNCh2Xd7sAgiwI2kHfnTb7uF2nGZ6qsjM+4g4Fw62ChkaFSFatyYBsfC9ZlgGVMuOsKsUmD9vTnWq53meKQ8UoSjsxtKSSqw5ja5jblShm+AHbvvq3IQIHXT+9LptO4qTwf7wmTjd6hjhrCJabQ6sd5QK7CTuUp/wDEH/uNMqce2Wu0k6Zja89IoWtAHZoO3ZJAgxtNWezGgASJWoj2/wDdR2MHYkxwXAg19YGLadbul5Km1x1SCtBPlCk+tJXGLurElB+FEDznvT84rRENAutpH6dSj/2kfUis84oMYt6I3AuJ/SmrNE2Wx9v8yfULxmVWgnwiNqDZs0NUpiKIOKHcTbaT4k3gxVfFIBSTEcomtBRzEO2RiFeDsoOMcAUohCB3jzO8C/QVo+U8MMsuqcAB2CAb6bXPmTzpT/D7Dp7JaZ+KDa3WnbLcIW2lJ1G+x3O0T51kau5t7KDx6llS9IJg3jzJBiMMoj/eNytB6wLpPgR84rNckCny3hyf6evWR6RWmhlxAcKnCUQTBg8qQ+FWw2+knx+opmmsZamAPbtBesFwZouAwiUJCUp0gbAVK81baR0oUhbvazPdkeRufa0cqkxnal2xOkWiY/y9QbMnvKMxFzTLyjELbQO6e8kdOZFcttKgWO1MGYqH5vr3NJ+tXkYcQNq+h02oBqAc8zL1FRDnaOJI4t4EBKtMWIIFvG+4oplqSVl07BOlPiTuR4AW9aGDNyVpSW0GRN/tXGY8QKbnuAgC1zWGa37AczU3A/pA/wCIiCVtr5QU/Qj70ngmtVbysY9iXDoHIpEkc+f+XNC8w/D9pttS+2cOlJMEJvAnpWjptQiVBX7iQXVMXJWZ8hhS1BI3JpwyrLQ22eUCR9aWcO+UKCgBblV7E5otemQNP9oJ5cz1qq1S3A7RScHMb3cU4rSUsNOgJ/UbzzGxEVazfM9DcAQoiAm2/S3SguU5gvTsL1KhGvvqJmY8hMWrLbTFTyOJetyMeDPG2Epb0kC473j1qTIcYgqUhJskxeocRhNRKQtQAE8vau05AjDM/mw44SUglEJglUR6SaodFsTb5iFZq23HtCTWMBUU6lHTMSgj3O1BXSl1xarHQdI8OZP+dK4XnSiPhAJ53qvgsKWkKIVqCjJkXn70uugocngwzcti9EpcUlXZaEgnUdgJ5iq3Dil4dBKp7ygrT0j70wIblmTuVQPQCuWcME3Nz16eVUs4RMGLqpa1+PEdcHmKSlCpTBSd1AGwnnvb2qRzF6WSTF+hn5ik5lIc7ihIFx96Kt6UhDYHcTeOv+Gs7YBLXrIOIExLerWJ1LWvUIFxHwp8efvRxGfIZZaWuZkJ0gHUSNxHUeNTZZlDSX/zCdQISTpm0m0ibixNqr5u1GtwEjvALA5k7KT0J5iqbVWxQR4k1e5GKt5l/DcQNvpW4kwkGCDEiBzHKlDO8xSYSDKlnUfAH4R5xVrK2e1Wq50CNU/EoTZMjlO56VzxBl4dxbCk6UlROuBE6IIMDnFvau1VqjFjPWucbBGjNE2Sv+038j/NUG8aC5p0LsSR3rbbxO1Ftci4seVRJy9J5kDp9p3isxWGMGV8Ce5QJ7Rw/qOlPknc+9vSs14oJ/NOnqQfQgVqM2gQALRSDx5hQl1Kx+oRHzH1Pyq7QP8AjEH1JNWOgH7xYSuJtuKjS2pagkbnnUiETRrh1salW6fetdjtGZADu4hvh9nsAjkD3T63o63nCC5o7ZSe9ASUQCemojY8udLK8wUtZSLJSfUx9KOtYkBBURJTaayNRX1biO80qDlMepPxHjIR2aT3lnSPWgK8tCQkpPeSSZPPqPau3VEr7RVzyHID96HZrmJjTESKdpqsLiL1DlSI1YB8qRIuQLCd6sKxPxKIIHj5Uo8H43UlTSrgD5HlV7PCMMwvQLqge9qkbT4s2ShbAV3St2ZUtTs/Ft5daJtJsPIUHy589g3vsR7E0dw4lKT1A+lXqpHEiZ9xzP/Z"/>
          <p:cNvSpPr>
            <a:spLocks noChangeAspect="1" noChangeArrowheads="1"/>
          </p:cNvSpPr>
          <p:nvPr/>
        </p:nvSpPr>
        <p:spPr bwMode="auto">
          <a:xfrm>
            <a:off x="27305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127" name="Picture 7" descr="C:\Users\Rosilene Wansetto\Pictures\socieda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327994"/>
            <a:ext cx="3456384" cy="246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988813" y="3805716"/>
            <a:ext cx="7886454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Força e Vigor =&gt; companheiro(s)</a:t>
            </a:r>
          </a:p>
          <a:p>
            <a:pPr algn="ctr"/>
            <a:r>
              <a:rPr lang="pt-BR" sz="2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Os que estão unidos pela mesma força e vigor</a:t>
            </a:r>
          </a:p>
          <a:p>
            <a:pPr algn="ctr"/>
            <a:r>
              <a:rPr lang="pt-BR" sz="28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</a:t>
            </a:r>
            <a:r>
              <a:rPr lang="pt-BR" sz="2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ormam a sociedade.</a:t>
            </a:r>
          </a:p>
          <a:p>
            <a:pPr algn="ctr"/>
            <a:r>
              <a:rPr lang="pt-BR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As pessoas também recriam a sociedade.</a:t>
            </a:r>
          </a:p>
          <a:p>
            <a:pPr algn="ctr"/>
            <a:r>
              <a:rPr lang="pt-BR" sz="2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Deixa-se guiar por valores fundamentais:</a:t>
            </a:r>
          </a:p>
          <a:p>
            <a:pPr algn="ctr"/>
            <a:r>
              <a:rPr lang="pt-BR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Justiça – Fraternidade - Paz</a:t>
            </a:r>
            <a:endParaRPr lang="pt-BR" sz="2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8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65415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5445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949280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06380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358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31619" y="404664"/>
            <a:ext cx="82845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t-BR" sz="5400" b="1" dirty="0" smtClean="0">
                <a:ln/>
                <a:solidFill>
                  <a:schemeClr val="accent3"/>
                </a:solidFill>
              </a:rPr>
              <a:t>IGREJA POVO DE DEUS</a:t>
            </a:r>
            <a:endParaRPr lang="pt-BR" sz="5400" b="1" cap="none" spc="0" dirty="0" smtClean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4098" name="Picture 2" descr="https://encrypted-tbn2.gstatic.com/images?q=tbn:ANd9GcSnCE46wfvm-NBSP0tGryHa3kRsyMza-DcIjvKDNJrqhi2IiaiDK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43" y="1196752"/>
            <a:ext cx="4770869" cy="2333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933425" y="3890665"/>
            <a:ext cx="8273290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Reino de Deus</a:t>
            </a:r>
          </a:p>
          <a:p>
            <a:pPr algn="ctr"/>
            <a:r>
              <a:rPr lang="pt-B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Vontade do pai ... Cresce  visivelmente</a:t>
            </a:r>
          </a:p>
          <a:p>
            <a:pPr algn="ctr"/>
            <a:r>
              <a:rPr lang="pt-BR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 mundo.</a:t>
            </a:r>
          </a:p>
          <a:p>
            <a:pPr algn="ctr"/>
            <a:r>
              <a:rPr lang="pt-B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Manifesto a humanidade</a:t>
            </a:r>
          </a:p>
          <a:p>
            <a:pPr algn="ctr"/>
            <a:r>
              <a:rPr lang="pt-B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Na palavra, nas obras e na presença</a:t>
            </a:r>
            <a:endParaRPr lang="pt-BR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pt-B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 cristo e do espírito santo.</a:t>
            </a:r>
          </a:p>
        </p:txBody>
      </p:sp>
      <p:pic>
        <p:nvPicPr>
          <p:cNvPr id="6" name="Picture 3" descr="G:\2013\Fotos 2012\Religião\logo cnl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65415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G:\2013\Fotos 2012\Religião\logo cnl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G:\2013\Fotos 2012\Religião\logo cnl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949280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G:\2013\Fotos 2012\Religião\logo cnl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5661248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358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23176" y="404664"/>
            <a:ext cx="7701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t-BR" sz="5400" b="1" dirty="0" smtClean="0">
                <a:ln/>
                <a:solidFill>
                  <a:schemeClr val="accent3"/>
                </a:solidFill>
              </a:rPr>
              <a:t>IGREJA e SOCIEDADE</a:t>
            </a:r>
            <a:endParaRPr lang="pt-BR" sz="5400" b="1" cap="none" spc="0" dirty="0" smtClean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6146" name="Picture 2" descr="https://encrypted-tbn2.gstatic.com/images?q=tbn:ANd9GcTRVPk4B5KjBc6kfsVY6R2yWaZTO9dkxfj4O3RvkDIcRPXbOJJ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006" y="1308638"/>
            <a:ext cx="3626242" cy="240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681655" y="3711025"/>
            <a:ext cx="8618962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Os Cristãos, como participantes da </a:t>
            </a:r>
            <a:r>
              <a:rPr lang="pt-B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Sociedade, </a:t>
            </a:r>
          </a:p>
          <a:p>
            <a:pPr algn="ctr"/>
            <a:r>
              <a:rPr lang="pt-B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levam seus valores e compromissos, ajudam</a:t>
            </a:r>
          </a:p>
          <a:p>
            <a:pPr algn="ctr"/>
            <a:r>
              <a:rPr lang="pt-B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pt-BR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construir uma sociedade justa, fraterna e de paz.</a:t>
            </a:r>
          </a:p>
          <a:p>
            <a:pPr algn="ctr"/>
            <a:r>
              <a:rPr lang="pt-B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Igreja, comunidades de fé, cristãos =&gt; sujeitos</a:t>
            </a:r>
          </a:p>
          <a:p>
            <a:pPr algn="ctr"/>
            <a:r>
              <a:rPr lang="pt-BR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Diálogo e Caridade =&gt; cuidado com os excluídos</a:t>
            </a:r>
          </a:p>
          <a:p>
            <a:pPr algn="ctr"/>
            <a:endParaRPr lang="pt-BR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pt-BR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Papa Francisco: Igreja em saída!</a:t>
            </a:r>
            <a:endParaRPr lang="pt-BR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3" descr="G:\2013\Fotos 2012\Religião\logo cnl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661449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G:\2013\Fotos 2012\Religião\logo cnl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6326460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G:\2013\Fotos 2012\Religião\logo cnl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6038428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G:\2013\Fotos 2012\Religião\logo cnl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5733256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42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 smtClean="0"/>
              <a:t>CF e o CONCÍLIO VATICANO II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Retoma os ensinamentos do CV II (</a:t>
            </a:r>
            <a:r>
              <a:rPr lang="pt-BR" dirty="0" err="1" smtClean="0"/>
              <a:t>Lumen</a:t>
            </a:r>
            <a:r>
              <a:rPr lang="pt-BR" dirty="0" smtClean="0"/>
              <a:t> Gentium e </a:t>
            </a:r>
            <a:r>
              <a:rPr lang="pt-BR" dirty="0" err="1" smtClean="0"/>
              <a:t>Gaudium</a:t>
            </a:r>
            <a:r>
              <a:rPr lang="pt-BR" dirty="0" smtClean="0"/>
              <a:t> et </a:t>
            </a:r>
            <a:r>
              <a:rPr lang="pt-BR" dirty="0" err="1" smtClean="0"/>
              <a:t>Spes</a:t>
            </a:r>
            <a:r>
              <a:rPr lang="pt-BR" dirty="0" smtClean="0"/>
              <a:t>);</a:t>
            </a:r>
          </a:p>
          <a:p>
            <a:pPr algn="just"/>
            <a:r>
              <a:rPr lang="pt-BR" dirty="0" smtClean="0"/>
              <a:t>Igreja atuante, participativa, consoladora, misericordiosa, samaritana;</a:t>
            </a:r>
          </a:p>
          <a:p>
            <a:pPr algn="just"/>
            <a:r>
              <a:rPr lang="pt-BR" dirty="0" smtClean="0"/>
              <a:t>Todos filhos e filhas de Deus;</a:t>
            </a:r>
          </a:p>
          <a:p>
            <a:pPr algn="just"/>
            <a:r>
              <a:rPr lang="pt-BR" dirty="0" smtClean="0"/>
              <a:t>Cristãos e o empenho pelo bem comum;</a:t>
            </a:r>
          </a:p>
          <a:p>
            <a:pPr algn="just"/>
            <a:r>
              <a:rPr lang="pt-BR" dirty="0" smtClean="0"/>
              <a:t>Encontro pessoal com Jesus e o seguimento do seu mandamento: SERVIR!</a:t>
            </a:r>
          </a:p>
          <a:p>
            <a:pPr algn="just"/>
            <a:r>
              <a:rPr lang="pt-BR" dirty="0" smtClean="0"/>
              <a:t>Ave Maria ...</a:t>
            </a:r>
          </a:p>
          <a:p>
            <a:pPr marL="82296" indent="0" algn="r">
              <a:buNone/>
            </a:pPr>
            <a:r>
              <a:rPr lang="pt-BR" sz="2200" dirty="0" smtClean="0"/>
              <a:t>Dom Leonardo </a:t>
            </a:r>
            <a:r>
              <a:rPr lang="pt-BR" sz="2200" dirty="0" err="1" smtClean="0"/>
              <a:t>Ulrich</a:t>
            </a:r>
            <a:r>
              <a:rPr lang="pt-BR" sz="2200" dirty="0" smtClean="0"/>
              <a:t> Steiner</a:t>
            </a:r>
          </a:p>
          <a:p>
            <a:pPr marL="82296" indent="0" algn="r">
              <a:buNone/>
            </a:pPr>
            <a:r>
              <a:rPr lang="pt-BR" sz="2200" dirty="0" smtClean="0"/>
              <a:t>Secretário Gera da CNBB</a:t>
            </a:r>
            <a:endParaRPr lang="pt-BR" sz="2200" dirty="0"/>
          </a:p>
        </p:txBody>
      </p:sp>
      <p:pic>
        <p:nvPicPr>
          <p:cNvPr id="1027" name="Picture 3" descr="G:\2013\Fotos 2012\Religião\logo cnl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65415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G:\2013\Fotos 2012\Religião\logo cnl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1" y="6165304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G:\2013\Fotos 2012\Religião\logo cnl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0" y="5822404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G:\2013\Fotos 2012\Religião\logo cnl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7" y="551723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16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/>
          <a:lstStyle/>
          <a:p>
            <a:r>
              <a:rPr lang="pt-BR" b="1" dirty="0" smtClean="0"/>
              <a:t>Oração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1196752"/>
            <a:ext cx="7818072" cy="5400600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pt-BR" dirty="0" smtClean="0"/>
              <a:t>Ó Pai, alegria e esperança de vosso povo,</a:t>
            </a:r>
          </a:p>
          <a:p>
            <a:pPr marL="82296" indent="0">
              <a:buNone/>
            </a:pPr>
            <a:r>
              <a:rPr lang="pt-BR" dirty="0" smtClean="0"/>
              <a:t>Vós conduzis a igreja, servidora da vida,</a:t>
            </a:r>
          </a:p>
          <a:p>
            <a:pPr marL="82296" indent="0">
              <a:buNone/>
            </a:pPr>
            <a:r>
              <a:rPr lang="pt-BR" dirty="0" smtClean="0"/>
              <a:t>Nos caminhos da história.</a:t>
            </a:r>
          </a:p>
          <a:p>
            <a:pPr marL="82296" indent="0">
              <a:buNone/>
            </a:pPr>
            <a:endParaRPr lang="pt-BR" dirty="0"/>
          </a:p>
          <a:p>
            <a:pPr marL="82296" indent="0">
              <a:buNone/>
            </a:pPr>
            <a:r>
              <a:rPr lang="pt-BR" dirty="0" smtClean="0"/>
              <a:t>A exemplo de Jesus Cristo</a:t>
            </a:r>
          </a:p>
          <a:p>
            <a:pPr marL="82296" indent="0">
              <a:buNone/>
            </a:pPr>
            <a:r>
              <a:rPr lang="pt-BR" dirty="0" smtClean="0"/>
              <a:t>E ouvindo sua palavra</a:t>
            </a:r>
          </a:p>
          <a:p>
            <a:pPr marL="82296" indent="0">
              <a:buNone/>
            </a:pPr>
            <a:r>
              <a:rPr lang="pt-BR" dirty="0" smtClean="0"/>
              <a:t>Que chama à conversão,</a:t>
            </a:r>
          </a:p>
          <a:p>
            <a:pPr marL="82296" indent="0">
              <a:buNone/>
            </a:pPr>
            <a:r>
              <a:rPr lang="pt-BR" dirty="0" smtClean="0"/>
              <a:t>Seja vossa Igreja testemunha viva de fraternidade</a:t>
            </a:r>
          </a:p>
          <a:p>
            <a:pPr marL="82296" indent="0">
              <a:buNone/>
            </a:pPr>
            <a:r>
              <a:rPr lang="pt-BR" dirty="0" smtClean="0"/>
              <a:t>E de liberdade, de justiça e paz.</a:t>
            </a:r>
          </a:p>
          <a:p>
            <a:pPr marL="82296" indent="0">
              <a:buNone/>
            </a:pPr>
            <a:endParaRPr lang="pt-BR" dirty="0"/>
          </a:p>
          <a:p>
            <a:pPr marL="82296" indent="0">
              <a:buNone/>
            </a:pPr>
            <a:r>
              <a:rPr lang="pt-BR" dirty="0" smtClean="0"/>
              <a:t>Enviai o vosso Espírito da Verdade</a:t>
            </a:r>
          </a:p>
          <a:p>
            <a:pPr marL="82296" indent="0">
              <a:buNone/>
            </a:pPr>
            <a:r>
              <a:rPr lang="pt-BR" dirty="0" smtClean="0"/>
              <a:t>Para que a sociedade se abra</a:t>
            </a:r>
          </a:p>
          <a:p>
            <a:pPr marL="82296" indent="0">
              <a:buNone/>
            </a:pPr>
            <a:r>
              <a:rPr lang="pt-BR" dirty="0" smtClean="0"/>
              <a:t>A aurora de um mundo justo e solidário,</a:t>
            </a:r>
          </a:p>
          <a:p>
            <a:pPr marL="82296" indent="0">
              <a:buNone/>
            </a:pPr>
            <a:r>
              <a:rPr lang="pt-BR" dirty="0" smtClean="0"/>
              <a:t>Sinal do Reino que há de vir.</a:t>
            </a:r>
          </a:p>
          <a:p>
            <a:pPr marL="82296" indent="0">
              <a:buNone/>
            </a:pPr>
            <a:r>
              <a:rPr lang="pt-BR" dirty="0" smtClean="0"/>
              <a:t>Por Cristo Senhor nosso. </a:t>
            </a:r>
            <a:r>
              <a:rPr lang="pt-BR" dirty="0"/>
              <a:t> </a:t>
            </a:r>
            <a:r>
              <a:rPr lang="pt-BR" dirty="0" smtClean="0"/>
              <a:t>Amém!</a:t>
            </a:r>
            <a:endParaRPr lang="pt-BR" dirty="0"/>
          </a:p>
        </p:txBody>
      </p:sp>
      <p:pic>
        <p:nvPicPr>
          <p:cNvPr id="4" name="Picture 3" descr="G:\2013\Fotos 2012\Religião\logo cnl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65415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G:\2013\Fotos 2012\Religião\logo cnl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62373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G:\2013\Fotos 2012\Religião\logo cnl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949280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G:\2013\Fotos 2012\Religião\logo cnl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61248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039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80112" y="1066800"/>
            <a:ext cx="3312368" cy="1981200"/>
          </a:xfrm>
        </p:spPr>
        <p:txBody>
          <a:bodyPr/>
          <a:lstStyle/>
          <a:p>
            <a:r>
              <a:rPr lang="pt-BR" sz="2800" dirty="0" smtClean="0"/>
              <a:t>APRESENTAÇÃO</a:t>
            </a:r>
            <a:endParaRPr lang="pt-BR" sz="2800" dirty="0"/>
          </a:p>
        </p:txBody>
      </p:sp>
      <p:pic>
        <p:nvPicPr>
          <p:cNvPr id="5" name="Espaço Reservado para Imagem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47" b="19947"/>
          <a:stretch>
            <a:fillRect/>
          </a:stretch>
        </p:blipFill>
        <p:spPr/>
      </p:pic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“O Filho do Homem não veio para ser servido, mas para servir e dar a vida em resgate por muitos” (Mc 10,45)</a:t>
            </a:r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6" name="Picture 3" descr="C:\Users\Rosilene Wansetto\Pictures\C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40968"/>
            <a:ext cx="17049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972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Vida que resgata vidas!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Mistério da paixão e ressureição: concede a dignidade de servir como Deus serve!</a:t>
            </a:r>
          </a:p>
          <a:p>
            <a:r>
              <a:rPr lang="pt-BR" dirty="0" smtClean="0"/>
              <a:t>Jesus Cristo, servo de Deus</a:t>
            </a:r>
          </a:p>
          <a:p>
            <a:r>
              <a:rPr lang="pt-BR" dirty="0" smtClean="0"/>
              <a:t>Concede a toda pessoa batizada o dom de ser serviço para os irmãos e irmãs.</a:t>
            </a:r>
            <a:endParaRPr lang="pt-BR" dirty="0"/>
          </a:p>
        </p:txBody>
      </p:sp>
      <p:pic>
        <p:nvPicPr>
          <p:cNvPr id="4" name="Picture 3" descr="G:\2013\Fotos 2012\Religião\logo cnl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65415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G:\2013\Fotos 2012\Religião\logo cnl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G:\2013\Fotos 2012\Religião\logo cnl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966420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G:\2013\Fotos 2012\Religião\logo cnl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61248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2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QUARESMA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340768"/>
            <a:ext cx="4122112" cy="3528392"/>
          </a:xfrm>
        </p:spPr>
      </p:pic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Tempo de abertura para o mistério da dor e da morte ...</a:t>
            </a:r>
          </a:p>
          <a:p>
            <a:r>
              <a:rPr lang="pt-BR" dirty="0" smtClean="0"/>
              <a:t>Somos conduzidos à graça da vida plena ...</a:t>
            </a:r>
          </a:p>
          <a:p>
            <a:r>
              <a:rPr lang="pt-BR" dirty="0" smtClean="0"/>
              <a:t>Ressurreição – transformação</a:t>
            </a:r>
          </a:p>
          <a:p>
            <a:r>
              <a:rPr lang="pt-BR" b="1" dirty="0" smtClean="0">
                <a:solidFill>
                  <a:srgbClr val="7030A0"/>
                </a:solidFill>
              </a:rPr>
              <a:t>Quaresma ... caminho com Cristo ... </a:t>
            </a:r>
            <a:r>
              <a:rPr lang="pt-BR" b="1" dirty="0">
                <a:solidFill>
                  <a:srgbClr val="7030A0"/>
                </a:solidFill>
              </a:rPr>
              <a:t>p</a:t>
            </a:r>
            <a:r>
              <a:rPr lang="pt-BR" b="1" dirty="0" smtClean="0">
                <a:solidFill>
                  <a:srgbClr val="7030A0"/>
                </a:solidFill>
              </a:rPr>
              <a:t>ede de nós:</a:t>
            </a:r>
            <a:endParaRPr lang="pt-BR" b="1" dirty="0">
              <a:solidFill>
                <a:srgbClr val="7030A0"/>
              </a:solidFill>
            </a:endParaRPr>
          </a:p>
        </p:txBody>
      </p:sp>
      <p:pic>
        <p:nvPicPr>
          <p:cNvPr id="6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65415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949280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78388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75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5400" b="1" dirty="0" smtClean="0"/>
              <a:t>JEJUM</a:t>
            </a:r>
            <a:endParaRPr lang="pt-BR" sz="5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15616" y="1524000"/>
            <a:ext cx="3977592" cy="4663440"/>
          </a:xfrm>
        </p:spPr>
        <p:txBody>
          <a:bodyPr/>
          <a:lstStyle/>
          <a:p>
            <a:pPr algn="just"/>
            <a:r>
              <a:rPr lang="pt-BR" dirty="0" smtClean="0"/>
              <a:t>Abster-se, esvaziar-se, abrir-se;</a:t>
            </a:r>
          </a:p>
          <a:p>
            <a:pPr algn="just"/>
            <a:r>
              <a:rPr lang="pt-BR" dirty="0" smtClean="0"/>
              <a:t>Jesus crucificado é entrega suave-sofrida ao Pai:</a:t>
            </a:r>
          </a:p>
          <a:p>
            <a:pPr algn="just"/>
            <a:r>
              <a:rPr lang="pt-BR" dirty="0" smtClean="0"/>
              <a:t>“em tuas mãos entrego meu espírito” </a:t>
            </a:r>
            <a:r>
              <a:rPr lang="pt-BR" sz="2400" dirty="0" smtClean="0"/>
              <a:t>(</a:t>
            </a:r>
            <a:r>
              <a:rPr lang="pt-BR" sz="2400" dirty="0" err="1" smtClean="0"/>
              <a:t>Lc</a:t>
            </a:r>
            <a:r>
              <a:rPr lang="pt-BR" sz="2400" dirty="0" smtClean="0"/>
              <a:t> 23,46)</a:t>
            </a:r>
            <a:endParaRPr lang="pt-BR" dirty="0" smtClean="0"/>
          </a:p>
          <a:p>
            <a:pPr algn="just"/>
            <a:r>
              <a:rPr lang="pt-BR" dirty="0" smtClean="0"/>
              <a:t>No jejum, somos reintegrados ...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492896"/>
            <a:ext cx="3619638" cy="2151881"/>
          </a:xfrm>
        </p:spPr>
      </p:pic>
      <p:pic>
        <p:nvPicPr>
          <p:cNvPr id="6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65415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5949280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61248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971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 smtClean="0"/>
              <a:t>ORAÇÃO</a:t>
            </a:r>
            <a:endParaRPr lang="pt-BR" sz="4800" b="1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988840"/>
            <a:ext cx="2880320" cy="3533003"/>
          </a:xfrm>
        </p:spPr>
      </p:pic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0" y="1524000"/>
            <a:ext cx="4361688" cy="4663440"/>
          </a:xfrm>
        </p:spPr>
        <p:txBody>
          <a:bodyPr/>
          <a:lstStyle/>
          <a:p>
            <a:pPr algn="just"/>
            <a:r>
              <a:rPr lang="pt-BR" dirty="0" smtClean="0"/>
              <a:t>Aproximação, nova relação, exposição, busca de Deus;</a:t>
            </a:r>
          </a:p>
          <a:p>
            <a:pPr algn="just"/>
            <a:r>
              <a:rPr lang="pt-BR" dirty="0" smtClean="0"/>
              <a:t>Súplica de afeto:</a:t>
            </a:r>
          </a:p>
          <a:p>
            <a:pPr algn="just"/>
            <a:r>
              <a:rPr lang="pt-BR" dirty="0" smtClean="0"/>
              <a:t>“meu Deus, meu Deus, por que me abandonastes?” </a:t>
            </a:r>
            <a:r>
              <a:rPr lang="pt-BR" sz="2400" dirty="0" smtClean="0"/>
              <a:t>(</a:t>
            </a:r>
            <a:r>
              <a:rPr lang="pt-BR" sz="2400" dirty="0" err="1" smtClean="0"/>
              <a:t>Mt</a:t>
            </a:r>
            <a:r>
              <a:rPr lang="pt-BR" sz="2400" dirty="0" smtClean="0"/>
              <a:t> 27,46)</a:t>
            </a:r>
            <a:endParaRPr lang="pt-BR" dirty="0" smtClean="0"/>
          </a:p>
          <a:p>
            <a:pPr algn="just"/>
            <a:r>
              <a:rPr lang="pt-BR" dirty="0" smtClean="0"/>
              <a:t>A busca de coração pelo Pai ...</a:t>
            </a:r>
            <a:endParaRPr lang="pt-BR" dirty="0"/>
          </a:p>
        </p:txBody>
      </p:sp>
      <p:pic>
        <p:nvPicPr>
          <p:cNvPr id="6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65415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949280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78388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668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4800" b="1" dirty="0" smtClean="0"/>
              <a:t>ESMOLA</a:t>
            </a:r>
            <a:endParaRPr lang="pt-BR" sz="4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7624" y="1524000"/>
            <a:ext cx="4104456" cy="4663440"/>
          </a:xfrm>
        </p:spPr>
        <p:txBody>
          <a:bodyPr>
            <a:normAutofit/>
          </a:bodyPr>
          <a:lstStyle/>
          <a:p>
            <a:r>
              <a:rPr lang="pt-BR" dirty="0" smtClean="0"/>
              <a:t>Partilha de vida, cuidado amoroso, liberdade de entrega, serviço!</a:t>
            </a:r>
          </a:p>
          <a:p>
            <a:r>
              <a:rPr lang="pt-BR" dirty="0" smtClean="0"/>
              <a:t>Envio para o próximo;</a:t>
            </a:r>
          </a:p>
          <a:p>
            <a:r>
              <a:rPr lang="pt-BR" dirty="0" smtClean="0"/>
              <a:t>Exercício para o crescimento e fidelidade da nossa filiação divina: sermos bons e generosos como Deus o é.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017" y="2276872"/>
            <a:ext cx="3435463" cy="2678038"/>
          </a:xfrm>
        </p:spPr>
      </p:pic>
      <p:pic>
        <p:nvPicPr>
          <p:cNvPr id="6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65415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949280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G:\2013\Fotos 2012\Religião\logo cnl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61248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6519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3.gstatic.com/images?q=tbn:ANd9GcRrmu7sRHF_NxBG76YgOaUsZw3GZ9wekTA4JG_9TcUaFNnqGOL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669" y="1888257"/>
            <a:ext cx="3481586" cy="230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183255" y="404664"/>
            <a:ext cx="7781233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t-BR" sz="5400" b="1" cap="none" spc="0" dirty="0" smtClean="0">
                <a:ln/>
                <a:solidFill>
                  <a:schemeClr val="accent3"/>
                </a:solidFill>
                <a:effectLst/>
              </a:rPr>
              <a:t>CONVERSÃO</a:t>
            </a:r>
          </a:p>
          <a:p>
            <a:pPr algn="ctr"/>
            <a:r>
              <a:rPr lang="pt-BR" sz="3200" b="1" dirty="0" smtClean="0">
                <a:ln/>
                <a:solidFill>
                  <a:schemeClr val="accent3"/>
                </a:solidFill>
              </a:rPr>
              <a:t>Libertação pessoal, comunitária e social</a:t>
            </a:r>
            <a:endParaRPr lang="pt-BR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019377" y="4228318"/>
            <a:ext cx="8088176" cy="22467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2800" b="1" cap="none" spc="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Aprofundar, à luz do Evangelho, o diálogo e a</a:t>
            </a:r>
          </a:p>
          <a:p>
            <a:pPr algn="ctr"/>
            <a:r>
              <a:rPr lang="pt-BR" sz="2800" b="1" dirty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r>
              <a:rPr lang="pt-BR" sz="2800" b="1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olaboração entre a IGREJA e a SOCIEDADE,</a:t>
            </a:r>
          </a:p>
          <a:p>
            <a:pPr algn="ctr"/>
            <a:r>
              <a:rPr lang="pt-BR" sz="2800" b="1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propostos pelo Concílio Ecumênico Vaticano II,</a:t>
            </a:r>
          </a:p>
          <a:p>
            <a:pPr algn="ctr"/>
            <a:r>
              <a:rPr lang="pt-BR" sz="2800" b="1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como serviço ao povo brasileiro, para a</a:t>
            </a:r>
          </a:p>
          <a:p>
            <a:pPr algn="ctr"/>
            <a:r>
              <a:rPr lang="pt-BR" sz="2800" b="1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edificação do Reino de Deus.</a:t>
            </a:r>
          </a:p>
        </p:txBody>
      </p:sp>
      <p:pic>
        <p:nvPicPr>
          <p:cNvPr id="5" name="Picture 3" descr="G:\2013\Fotos 2012\Religião\logo cnl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5" y="65415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G:\2013\Fotos 2012\Religião\logo cnl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G:\2013\Fotos 2012\Religião\logo cnl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949280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G:\2013\Fotos 2012\Religião\logo cnl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661248"/>
            <a:ext cx="939175" cy="1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83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77</TotalTime>
  <Words>573</Words>
  <Application>Microsoft Office PowerPoint</Application>
  <PresentationFormat>Apresentação na tela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Solstício</vt:lpstr>
      <vt:lpstr>CAMPANHA DA FRATERNIDADE 2015</vt:lpstr>
      <vt:lpstr>Oração</vt:lpstr>
      <vt:lpstr>APRESENTAÇÃO</vt:lpstr>
      <vt:lpstr>Vida que resgata vidas!</vt:lpstr>
      <vt:lpstr>QUARESMA</vt:lpstr>
      <vt:lpstr>JEJUM</vt:lpstr>
      <vt:lpstr>ORAÇÃO</vt:lpstr>
      <vt:lpstr>ESMOLA</vt:lpstr>
      <vt:lpstr>Apresentação do PowerPoint</vt:lpstr>
      <vt:lpstr>Apresentação do PowerPoint</vt:lpstr>
      <vt:lpstr>Apresentação do PowerPoint</vt:lpstr>
      <vt:lpstr>Apresentação do PowerPoint</vt:lpstr>
      <vt:lpstr>CF e o CONCÍLIO VATICANO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CAMPANHA DA FRATERNIDADE 2015</dc:title>
  <dc:creator>Rosilene Wansetto</dc:creator>
  <cp:lastModifiedBy>Nelson Teixeira</cp:lastModifiedBy>
  <cp:revision>9</cp:revision>
  <dcterms:created xsi:type="dcterms:W3CDTF">2014-10-15T00:10:44Z</dcterms:created>
  <dcterms:modified xsi:type="dcterms:W3CDTF">2014-10-15T19:45:41Z</dcterms:modified>
</cp:coreProperties>
</file>